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4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3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2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6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4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4C7F-74D0-4A74-8DD5-ECE55ADB48C5}" type="datetimeFigureOut">
              <a:rPr lang="en-IN" smtClean="0"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623775" cy="835226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 smtClean="0"/>
              <a:t>Tree Data Structure</a:t>
            </a:r>
            <a:endParaRPr lang="en-IN" sz="4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1268" y="2911644"/>
            <a:ext cx="5443470" cy="29611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 tree data structure is defined as a collection </a:t>
            </a:r>
            <a:r>
              <a:rPr lang="en-US" sz="2000" dirty="0" smtClean="0"/>
              <a:t>of </a:t>
            </a:r>
            <a:r>
              <a:rPr lang="en-US" sz="2000" dirty="0"/>
              <a:t>nodes that are linked together to represent </a:t>
            </a:r>
            <a:r>
              <a:rPr lang="en-US" sz="2000" dirty="0" smtClean="0"/>
              <a:t>hierarchy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 tree data structure is a non-linear data structure because it does not store in a sequential manner. It is a hierarchical structure as elements in a Tree are arranged in multiple levels.</a:t>
            </a:r>
          </a:p>
        </p:txBody>
      </p:sp>
      <p:sp>
        <p:nvSpPr>
          <p:cNvPr id="6" name="AutoShape 2" descr="8 Useful Tree Data Structures Worth Knowing | by Vijini Mallawaarachchi | 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4133090" cy="41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8 Useful Tree Data Structures Worth Knowing | by Vijini Mallawaarachchi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87" y="2766421"/>
            <a:ext cx="4919728" cy="31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Binary Trees</a:t>
            </a:r>
            <a:endParaRPr lang="en-IN" b="1" dirty="0"/>
          </a:p>
        </p:txBody>
      </p:sp>
      <p:pic>
        <p:nvPicPr>
          <p:cNvPr id="1026" name="Picture 2" descr="https://media.geeksforgeeks.org/wp-content/cdn-uploads/binary-tree-to-D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35" y="3178710"/>
            <a:ext cx="4000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8794" y="2086377"/>
            <a:ext cx="4945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A tree whose elements have at most 2 children is called a binary tree. Since each element in a binary tree can have only 2 children, we typically name them the left and right child.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 </a:t>
            </a:r>
            <a:r>
              <a:rPr lang="en-US" dirty="0"/>
              <a:t>Binary Tree node contains following parts.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Pointer to left child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Pointer to right child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basic terms: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97745"/>
            <a:ext cx="10515600" cy="3279217"/>
          </a:xfrm>
        </p:spPr>
        <p:txBody>
          <a:bodyPr/>
          <a:lstStyle/>
          <a:p>
            <a:r>
              <a:rPr lang="en-IN" sz="2000" b="1" dirty="0" smtClean="0"/>
              <a:t>Root:  </a:t>
            </a:r>
            <a:r>
              <a:rPr lang="en-US" sz="2000" dirty="0" smtClean="0"/>
              <a:t>The </a:t>
            </a:r>
            <a:r>
              <a:rPr lang="en-US" sz="2000" dirty="0"/>
              <a:t>root node is the topmost node in the tree hierarchy. </a:t>
            </a:r>
            <a:endParaRPr lang="en-IN" sz="2000" dirty="0" smtClean="0"/>
          </a:p>
          <a:p>
            <a:r>
              <a:rPr lang="en-US" sz="2000" b="1" dirty="0" smtClean="0"/>
              <a:t>Child node: </a:t>
            </a:r>
            <a:r>
              <a:rPr lang="en-US" sz="2000" dirty="0" smtClean="0"/>
              <a:t>If the node is a descendant of any node, then the node is known as a child node.</a:t>
            </a:r>
            <a:endParaRPr lang="en-IN" sz="2000" dirty="0"/>
          </a:p>
          <a:p>
            <a:r>
              <a:rPr lang="en-US" sz="2000" b="1" dirty="0"/>
              <a:t>Parent:</a:t>
            </a:r>
            <a:r>
              <a:rPr lang="en-US" sz="2000" dirty="0"/>
              <a:t> If the node contains any sub-node, then that node is said to be the parent of that sub-node.</a:t>
            </a:r>
          </a:p>
          <a:p>
            <a:r>
              <a:rPr lang="en-US" sz="2000" b="1" dirty="0"/>
              <a:t>Sibling:</a:t>
            </a:r>
            <a:r>
              <a:rPr lang="en-US" sz="2000" dirty="0"/>
              <a:t> The nodes that have the same parent are known as siblings.</a:t>
            </a:r>
          </a:p>
          <a:p>
            <a:r>
              <a:rPr lang="en-US" sz="2000" b="1" dirty="0"/>
              <a:t>Leaf Node:-</a:t>
            </a:r>
            <a:r>
              <a:rPr lang="en-US" sz="2000" dirty="0"/>
              <a:t> The node of the tree, which doesn't have any child node, is called a leaf node</a:t>
            </a:r>
            <a:r>
              <a:rPr lang="en-US" sz="2000" dirty="0" smtClean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362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Binary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379036"/>
          </a:xfrm>
        </p:spPr>
        <p:txBody>
          <a:bodyPr/>
          <a:lstStyle/>
          <a:p>
            <a:r>
              <a:rPr lang="en-IN" sz="2000" b="1" dirty="0" smtClean="0"/>
              <a:t>Full Binary Tree</a:t>
            </a:r>
            <a:r>
              <a:rPr lang="en-IN" sz="2000" dirty="0" smtClean="0"/>
              <a:t>:  Each node has exactly zero or two children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sz="2000" b="1" dirty="0" smtClean="0"/>
              <a:t>Complete Binary Tree</a:t>
            </a:r>
            <a:r>
              <a:rPr lang="en-IN" sz="2000" dirty="0" smtClean="0"/>
              <a:t>:  all levels are completely filled except last level , which is filled from left to right.</a:t>
            </a:r>
          </a:p>
          <a:p>
            <a:r>
              <a:rPr lang="en-IN" sz="2000" b="1" dirty="0" smtClean="0"/>
              <a:t>Perfect Binary Tree</a:t>
            </a:r>
            <a:r>
              <a:rPr lang="en-IN" sz="2000" dirty="0" smtClean="0"/>
              <a:t>:  All leaf nodes are at same level.</a:t>
            </a:r>
          </a:p>
          <a:p>
            <a:r>
              <a:rPr lang="en-IN" sz="2000" b="1" dirty="0" smtClean="0"/>
              <a:t>Balanced Binary Tree:  </a:t>
            </a:r>
            <a:r>
              <a:rPr lang="en-US" sz="2000" dirty="0" smtClean="0"/>
              <a:t>also referred to as a height-balanced binary tree, is defined as a binary tree in which the height of the left and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any node differ by not more than 1.</a:t>
            </a:r>
            <a:endParaRPr lang="en-IN" sz="2000" dirty="0"/>
          </a:p>
        </p:txBody>
      </p:sp>
      <p:pic>
        <p:nvPicPr>
          <p:cNvPr id="3074" name="Picture 2" descr="Unbalanced Binary Tree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470" y="3800966"/>
            <a:ext cx="3017330" cy="26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lanced Binary Tre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10" y="3937012"/>
            <a:ext cx="3470099" cy="2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iro.medium.com/max/16000/1*CMGFtehu01ZEBgzHG71s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95" y="2588260"/>
            <a:ext cx="8534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2400" y="850900"/>
            <a:ext cx="878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Degenerate Binary Tree:  </a:t>
            </a:r>
            <a:r>
              <a:rPr lang="en-US" sz="2000" dirty="0"/>
              <a:t>is a Binary Tree where every parent node has only one child node.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965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Traversals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Following are the </a:t>
            </a:r>
            <a:r>
              <a:rPr lang="en-US" sz="2400" dirty="0" smtClean="0"/>
              <a:t>ways used </a:t>
            </a:r>
            <a:r>
              <a:rPr lang="en-US" sz="2400" dirty="0"/>
              <a:t>for traversing </a:t>
            </a:r>
            <a:r>
              <a:rPr lang="en-US" sz="2400" dirty="0" smtClean="0"/>
              <a:t>trees: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Depth First Traversals: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(a) </a:t>
            </a:r>
            <a:r>
              <a:rPr lang="en-US" sz="2400" dirty="0" err="1"/>
              <a:t>Inorder</a:t>
            </a:r>
            <a:r>
              <a:rPr lang="en-US" sz="2400" dirty="0"/>
              <a:t> (Left, Root, Right) : 4 2 5 1 3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(b) Preorder (Root, Left, Right) : 1 2 4 5 3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(c) </a:t>
            </a:r>
            <a:r>
              <a:rPr lang="en-US" sz="2400" dirty="0" err="1"/>
              <a:t>Postorder</a:t>
            </a:r>
            <a:r>
              <a:rPr lang="en-US" sz="2400" dirty="0"/>
              <a:t> (Left, Right, Root) : 4 5 2 3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Breadth-First </a:t>
            </a:r>
            <a:r>
              <a:rPr lang="en-US" sz="2400" dirty="0"/>
              <a:t>or Level Order Traversal: 1 2 3 4 5</a:t>
            </a:r>
            <a:r>
              <a:rPr lang="en-US" dirty="0"/>
              <a:t> </a:t>
            </a:r>
            <a:endParaRPr lang="en-IN" dirty="0"/>
          </a:p>
        </p:txBody>
      </p:sp>
      <p:pic>
        <p:nvPicPr>
          <p:cNvPr id="5122" name="Picture 2" descr="Exampl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1" y="2667000"/>
            <a:ext cx="328295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s an example consider the following&#10;tree and its four traversals:&#10;PreOrder - 8, 5, 9, 7, 1, 12, 2, 4, 11, 3&#10;InOrder - 9,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/>
          <a:stretch/>
        </p:blipFill>
        <p:spPr bwMode="auto">
          <a:xfrm>
            <a:off x="3276600" y="1065212"/>
            <a:ext cx="4203700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Search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2633"/>
            <a:ext cx="10515600" cy="302433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/>
              <a:t>Binary Search Tree</a:t>
            </a:r>
            <a:r>
              <a:rPr lang="en-US" sz="2000" dirty="0"/>
              <a:t> is a node-based binary tree data structure which has the following properties:</a:t>
            </a:r>
          </a:p>
          <a:p>
            <a:pPr lvl="1" fontAlgn="base"/>
            <a:r>
              <a:rPr lang="en-US" sz="2000" dirty="0"/>
              <a:t>The left </a:t>
            </a:r>
            <a:r>
              <a:rPr lang="en-US" sz="2000" dirty="0" err="1"/>
              <a:t>subtree</a:t>
            </a:r>
            <a:r>
              <a:rPr lang="en-US" sz="2000" dirty="0"/>
              <a:t> of a node contains only nodes with keys lesser than the node’s key.</a:t>
            </a:r>
          </a:p>
          <a:p>
            <a:pPr lvl="1" fontAlgn="base"/>
            <a:r>
              <a:rPr lang="en-US" sz="2000" dirty="0"/>
              <a:t>The right </a:t>
            </a:r>
            <a:r>
              <a:rPr lang="en-US" sz="2000" dirty="0" err="1"/>
              <a:t>subtree</a:t>
            </a:r>
            <a:r>
              <a:rPr lang="en-US" sz="2000" dirty="0"/>
              <a:t> of a node contains only nodes with keys greater than the node’s key.</a:t>
            </a:r>
          </a:p>
          <a:p>
            <a:pPr lvl="1" fontAlgn="base"/>
            <a:r>
              <a:rPr lang="en-US" sz="2000" dirty="0"/>
              <a:t>The left and right </a:t>
            </a:r>
            <a:r>
              <a:rPr lang="en-US" sz="2000" dirty="0" err="1"/>
              <a:t>subtree</a:t>
            </a:r>
            <a:r>
              <a:rPr lang="en-US" sz="2000" dirty="0"/>
              <a:t> each must also be a binary search tree.</a:t>
            </a:r>
          </a:p>
        </p:txBody>
      </p:sp>
    </p:spTree>
    <p:extLst>
      <p:ext uri="{BB962C8B-B14F-4D97-AF65-F5344CB8AC3E}">
        <p14:creationId xmlns:p14="http://schemas.microsoft.com/office/powerpoint/2010/main" val="28046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px-Binary_search_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66" y="955344"/>
            <a:ext cx="5126109" cy="485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260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Tree Data Structure</vt:lpstr>
      <vt:lpstr>Binary Trees</vt:lpstr>
      <vt:lpstr>Some basic terms:</vt:lpstr>
      <vt:lpstr>Types of Binary Trees</vt:lpstr>
      <vt:lpstr>PowerPoint Presentation</vt:lpstr>
      <vt:lpstr>Tree Traversals</vt:lpstr>
      <vt:lpstr>PowerPoint Presentation</vt:lpstr>
      <vt:lpstr>Binary Search Tree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Dell</dc:creator>
  <cp:lastModifiedBy>Dell</cp:lastModifiedBy>
  <cp:revision>7</cp:revision>
  <dcterms:created xsi:type="dcterms:W3CDTF">2021-11-01T11:48:30Z</dcterms:created>
  <dcterms:modified xsi:type="dcterms:W3CDTF">2021-11-08T14:57:50Z</dcterms:modified>
</cp:coreProperties>
</file>