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6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3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5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0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7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45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9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C3464D-E139-4F96-AE67-2E44935DD122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ED7687-AC72-4F8F-BDB4-86ADB2235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ack-data-stru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958" y="27992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Stacks and Queues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997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linear data structure that follows the principle of </a:t>
            </a:r>
            <a:r>
              <a:rPr lang="en-US" b="1" dirty="0"/>
              <a:t>Last In First Out (LIFO).</a:t>
            </a:r>
            <a:r>
              <a:rPr lang="en-US" dirty="0"/>
              <a:t> This means the last element inserted inside the stack is removed first.</a:t>
            </a:r>
          </a:p>
          <a:p>
            <a:endParaRPr lang="en-US" dirty="0"/>
          </a:p>
          <a:p>
            <a:r>
              <a:rPr lang="en-US" dirty="0"/>
              <a:t>You can think of the stack data structure as the pile of plates on top of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1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20210716162942/stack-660x3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93" y="1249251"/>
            <a:ext cx="7366716" cy="44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8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Operations on Stacks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Push</a:t>
            </a:r>
            <a:r>
              <a:rPr lang="en-US" dirty="0" smtClean="0"/>
              <a:t>: </a:t>
            </a:r>
            <a:r>
              <a:rPr lang="en-US" dirty="0"/>
              <a:t>Add an element to the top of a </a:t>
            </a:r>
            <a:r>
              <a:rPr lang="en-US" dirty="0" smtClean="0"/>
              <a:t>stack</a:t>
            </a:r>
          </a:p>
          <a:p>
            <a:r>
              <a:rPr lang="en-US" b="1" dirty="0"/>
              <a:t>Pop</a:t>
            </a:r>
            <a:r>
              <a:rPr lang="en-US" dirty="0"/>
              <a:t>: Remove an element from the top of a stack</a:t>
            </a:r>
          </a:p>
          <a:p>
            <a:r>
              <a:rPr lang="en-US" b="1" dirty="0" err="1"/>
              <a:t>IsEmpty</a:t>
            </a:r>
            <a:r>
              <a:rPr lang="en-US" dirty="0"/>
              <a:t>: Check if the stack is empty</a:t>
            </a:r>
          </a:p>
          <a:p>
            <a:r>
              <a:rPr lang="en-US" b="1" dirty="0" err="1"/>
              <a:t>IsFull</a:t>
            </a:r>
            <a:r>
              <a:rPr lang="en-US" dirty="0"/>
              <a:t>: Check if the stack is full</a:t>
            </a:r>
          </a:p>
          <a:p>
            <a:r>
              <a:rPr lang="en-US" b="1" dirty="0" smtClean="0"/>
              <a:t>Peek: </a:t>
            </a:r>
            <a:r>
              <a:rPr lang="en-US" dirty="0" smtClean="0"/>
              <a:t>Get </a:t>
            </a:r>
            <a:r>
              <a:rPr lang="en-US" dirty="0"/>
              <a:t>the value of the top element without removing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823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 linear structure which follows a particular order in which the operations are performed. The order is </a:t>
            </a:r>
            <a:r>
              <a:rPr lang="en-US" b="1" dirty="0"/>
              <a:t>First In First Out (FIFO). </a:t>
            </a:r>
            <a:r>
              <a:rPr lang="en-US" dirty="0"/>
              <a:t>A good example of a queue is any queue of consumers for a resource where the consumer that came first is served first. The difference between </a:t>
            </a:r>
            <a:r>
              <a:rPr lang="en-US" dirty="0">
                <a:solidFill>
                  <a:schemeClr val="tx1"/>
                </a:solidFill>
                <a:hlinkClick r:id="rId2"/>
              </a:rPr>
              <a:t>stacks </a:t>
            </a:r>
            <a:r>
              <a:rPr lang="en-US" dirty="0"/>
              <a:t>and queues is in removing. In a stack we remove the item the most recently added; in a queue, we remove the item the least recently added.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59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Queue Data Structure - Tutorial And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62" y="1403796"/>
            <a:ext cx="6103557" cy="40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Operations on 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enqueue</a:t>
            </a:r>
            <a:r>
              <a:rPr lang="en-US" b="1" dirty="0"/>
              <a:t>()</a:t>
            </a:r>
            <a:r>
              <a:rPr lang="en-US" dirty="0"/>
              <a:t> − </a:t>
            </a:r>
            <a:r>
              <a:rPr lang="en-US" dirty="0" smtClean="0"/>
              <a:t>	add </a:t>
            </a:r>
            <a:r>
              <a:rPr lang="en-US" dirty="0"/>
              <a:t>an item to the queue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 − </a:t>
            </a:r>
            <a:r>
              <a:rPr lang="en-US" dirty="0" smtClean="0"/>
              <a:t>	remove </a:t>
            </a:r>
            <a:r>
              <a:rPr lang="en-US" dirty="0"/>
              <a:t>an item from the queue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isfull</a:t>
            </a:r>
            <a:r>
              <a:rPr lang="en-US" b="1" dirty="0"/>
              <a:t>()</a:t>
            </a:r>
            <a:r>
              <a:rPr lang="en-US" dirty="0"/>
              <a:t> − </a:t>
            </a:r>
            <a:r>
              <a:rPr lang="en-US" dirty="0" smtClean="0"/>
              <a:t>		Checks </a:t>
            </a:r>
            <a:r>
              <a:rPr lang="en-US" dirty="0"/>
              <a:t>if the queue is full.</a:t>
            </a:r>
          </a:p>
          <a:p>
            <a:r>
              <a:rPr lang="en-US" b="1" dirty="0" err="1"/>
              <a:t>isempty</a:t>
            </a:r>
            <a:r>
              <a:rPr lang="en-US" b="1" dirty="0"/>
              <a:t>()</a:t>
            </a:r>
            <a:r>
              <a:rPr lang="en-US" dirty="0"/>
              <a:t> − </a:t>
            </a:r>
            <a:r>
              <a:rPr lang="en-US" dirty="0" smtClean="0"/>
              <a:t>	Checks </a:t>
            </a:r>
            <a:r>
              <a:rPr lang="en-US" dirty="0"/>
              <a:t>if the queue is empty.</a:t>
            </a:r>
          </a:p>
          <a:p>
            <a:r>
              <a:rPr lang="en-US" b="1" dirty="0" err="1" smtClean="0"/>
              <a:t>getFront</a:t>
            </a:r>
            <a:r>
              <a:rPr lang="en-US" b="1" dirty="0" smtClean="0"/>
              <a:t>() </a:t>
            </a:r>
            <a:r>
              <a:rPr lang="en-US" dirty="0" smtClean="0"/>
              <a:t>– 	Returns element at front.</a:t>
            </a:r>
          </a:p>
          <a:p>
            <a:r>
              <a:rPr lang="en-US" b="1" dirty="0" err="1" smtClean="0"/>
              <a:t>getRear</a:t>
            </a:r>
            <a:r>
              <a:rPr lang="en-US" b="1" dirty="0" smtClean="0"/>
              <a:t>() </a:t>
            </a:r>
            <a:r>
              <a:rPr lang="en-US" dirty="0" smtClean="0"/>
              <a:t>–  	Returns element at rear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7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170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Stacks and Queues</vt:lpstr>
      <vt:lpstr>STACKS</vt:lpstr>
      <vt:lpstr>PowerPoint Presentation</vt:lpstr>
      <vt:lpstr>Basic Operations on Stacks</vt:lpstr>
      <vt:lpstr>QUEUES</vt:lpstr>
      <vt:lpstr>PowerPoint Presentation</vt:lpstr>
      <vt:lpstr>Basic Operations on Queues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Dell</dc:creator>
  <cp:lastModifiedBy>Dell</cp:lastModifiedBy>
  <cp:revision>4</cp:revision>
  <dcterms:created xsi:type="dcterms:W3CDTF">2021-10-28T09:49:57Z</dcterms:created>
  <dcterms:modified xsi:type="dcterms:W3CDTF">2021-10-28T10:38:56Z</dcterms:modified>
</cp:coreProperties>
</file>