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53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0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5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3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1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8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4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9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CF8-0400-4A99-8371-645D9024D749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8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2CF8-0400-4A99-8371-645D9024D749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B855-A616-42FE-85E8-DCC8FF0AD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2746" y="24386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LINKED LIST</a:t>
            </a:r>
            <a:endParaRPr lang="en-IN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4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oid insert_beg(node* p)&#10;{&#10;node* temp;&#10;if(start==NULL) //if the list is empty&#10;{&#10;start=p;&#10;cout&lt;&lt;”nNode inserted successful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04" y="540913"/>
            <a:ext cx="7701565" cy="56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9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oid insert_end(node* p)&#10;{&#10;node *q=start;&#10;if(start==NULL)&#10;{&#10;start=p;&#10;cout&lt;&lt;”nNode inserted successfully at the end…!!!n”;&#10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1" y="631064"/>
            <a:ext cx="7431109" cy="574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1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void insert_after(int c,node* p)&#10;{&#10;node* q;&#10;q=start;&#10;for(int i=1;i&lt;c;i++)&#10;{&#10;q=q-&gt;link;&#10;if(q==NULL)&#10;cout&lt;&lt;”Less than “&lt;&lt;c&lt;&lt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0" y="579548"/>
            <a:ext cx="7379594" cy="55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8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eleting a node in SLL&#10;Here also we have three cases:-&#10; Deleting the first node&#10;Deleting the last node&#10;Deleting the in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50" y="888641"/>
            <a:ext cx="7017957" cy="540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8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oid del_first()&#10;{&#10;if(start==NULL)&#10;cout&lt;&lt;”nError……List is emptyn”;&#10;else&#10;{&#10;node* temp=start;&#10;start=temp-&gt;link;&#10;delete temp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48" y="682580"/>
            <a:ext cx="7637172" cy="528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5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eleting the last node&#10;Here we apply 2 steps:-&#10; Making the second last node’s next pointer point&#10;to NULL&#10; Deleting the 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77" y="476517"/>
            <a:ext cx="7057623" cy="57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eleting a particular node&#10;Here we make the next pointer of the node previous to&#10;the node being deleted ,point to the succ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58" y="476518"/>
            <a:ext cx="7340957" cy="591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51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earching a SLL&#10; Searching involves finding the required element in the&#10;list&#10; We can use various techniques of searchin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95" y="540912"/>
            <a:ext cx="7327051" cy="565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9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versing a linked list&#10;• We can reverse a linked list by reversing the&#10;direction of the links between 2 node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41" y="682580"/>
            <a:ext cx="7843234" cy="55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8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NODE&#10;A B C&#10;A doubly linked list contain three fields: an integer value, the&#10;link to the next node, and the link to the pr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1" y="540914"/>
            <a:ext cx="7765961" cy="56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Linked Lists&#10; A linked list is a linear data&#10;structure.&#10; Nodes make up linked lists.&#10; Nodes are structures ma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4" y="467059"/>
            <a:ext cx="8641723" cy="602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4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Circular Linked List</a:t>
            </a:r>
            <a:endParaRPr lang="en-IN" dirty="0"/>
          </a:p>
        </p:txBody>
      </p:sp>
      <p:pic>
        <p:nvPicPr>
          <p:cNvPr id="19458" name="Picture 2" descr="Data Structures Tutorials - Circular Linked List with an example |  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70" y="2472744"/>
            <a:ext cx="7186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5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rays Vs Linked Lists&#10;Arrays Linked list&#10;Fixed size: Resizing is expensive Dynamic size&#10;Insertions and Deletions are inef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38" y="540913"/>
            <a:ext cx="8075054" cy="631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7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ypes of lists&#10; There are two basic types of linked list&#10;Singly Linked list&#10;Doubly linked list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08" y="734095"/>
            <a:ext cx="8049296" cy="562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2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ingly Linked List&#10; Each node has only one link part&#10; Each link part contains the address of the next node in&#10;the list&#10;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2" y="772732"/>
            <a:ext cx="7881871" cy="537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3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fference between a Static Queue and a Singly Linked List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90" y="1326526"/>
            <a:ext cx="7816447" cy="41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9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Basic Operations on Linked list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936383"/>
            <a:ext cx="10515600" cy="1519707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Inserting an element in a list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Deleting an element from a list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Searching for an element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7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serting the node in a SLL&#10;There are 3 cases here:-&#10;Insertion at the beginning&#10;Insertion at the end&#10;Insertion after 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90" y="862885"/>
            <a:ext cx="8100811" cy="543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9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sertion at the beginning&#10;There are two steps to be followed:-&#10;a) Make the next pointer of the node point towards the&#10;fi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66" y="502276"/>
            <a:ext cx="7379595" cy="551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4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</Words>
  <Application>Microsoft Office PowerPoint</Application>
  <PresentationFormat>Widescreen</PresentationFormat>
  <Paragraphs>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Operations on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 Linked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Dell</dc:creator>
  <cp:lastModifiedBy>Dell</cp:lastModifiedBy>
  <cp:revision>4</cp:revision>
  <dcterms:created xsi:type="dcterms:W3CDTF">2021-10-22T12:16:08Z</dcterms:created>
  <dcterms:modified xsi:type="dcterms:W3CDTF">2021-10-22T13:11:04Z</dcterms:modified>
</cp:coreProperties>
</file>