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9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4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8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43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6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4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F5DE-7E6E-46B9-B5E4-5D2E86ED9B60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B600-380B-4B20-8739-42B92CD4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5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8867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MERGE SORT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Merge Sort is a Divide and Conquer algorithm. It divides the input array into two halves, calls itself for the two halves, and then merges the two sorted halves.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learnpick.in/userfiles/resources_conversion_files/presentation_mergesortquicksort_1458716068_193111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85" y="545419"/>
            <a:ext cx="7586641" cy="568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www.learnpick.in/userfiles/resources_conversion_files/presentation_mergesortquicksort_1458716068_193111-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0" r="-114"/>
          <a:stretch/>
        </p:blipFill>
        <p:spPr bwMode="auto">
          <a:xfrm>
            <a:off x="2190438" y="1107584"/>
            <a:ext cx="7829325" cy="489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learnpick.in/userfiles/resources_conversion_files/presentation_mergesortquicksort_1458716068_193111-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843" r="708"/>
          <a:stretch/>
        </p:blipFill>
        <p:spPr bwMode="auto">
          <a:xfrm>
            <a:off x="2032001" y="685800"/>
            <a:ext cx="7607300" cy="58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learnpick.in/userfiles/resources_conversion_files/presentation_mergesortquicksort_1458716068_193111-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4" r="1712"/>
          <a:stretch/>
        </p:blipFill>
        <p:spPr bwMode="auto">
          <a:xfrm>
            <a:off x="2383619" y="991673"/>
            <a:ext cx="7391446" cy="5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learnpick.in/userfiles/resources_conversion_files/presentation_mergesortquicksort_1458716068_193111-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5" r="579"/>
          <a:stretch/>
        </p:blipFill>
        <p:spPr bwMode="auto">
          <a:xfrm>
            <a:off x="2116455" y="571500"/>
            <a:ext cx="8119745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QUICK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900" y="2895600"/>
            <a:ext cx="7810500" cy="2387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QuickSort</a:t>
            </a:r>
            <a:r>
              <a:rPr lang="en-US" dirty="0" smtClean="0"/>
              <a:t> is a Divide and Conquer algorithm. It picks an element as pivot and partitions the given array around the picked pivot.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9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Quicksort Algorithm – C++, Java, and Python Implementation – Techie De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376362"/>
            <a:ext cx="6042025" cy="42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SORT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Dell</dc:creator>
  <cp:lastModifiedBy>Dell</cp:lastModifiedBy>
  <cp:revision>3</cp:revision>
  <dcterms:created xsi:type="dcterms:W3CDTF">2021-10-19T12:47:53Z</dcterms:created>
  <dcterms:modified xsi:type="dcterms:W3CDTF">2021-10-19T15:22:36Z</dcterms:modified>
</cp:coreProperties>
</file>