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BFDD82-9C8B-45F5-8063-ECD9545EC7A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22990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FDD82-9C8B-45F5-8063-ECD9545EC7A3}"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3147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BFDD82-9C8B-45F5-8063-ECD9545EC7A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2960817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BFDD82-9C8B-45F5-8063-ECD9545EC7A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4F638-2B84-4271-9662-B3003CD1BF2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91745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BFDD82-9C8B-45F5-8063-ECD9545EC7A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613065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BFDD82-9C8B-45F5-8063-ECD9545EC7A3}" type="datetimeFigureOut">
              <a:rPr lang="en-IN" smtClean="0"/>
              <a:t>14-10-2021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163607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BFDD82-9C8B-45F5-8063-ECD9545EC7A3}" type="datetimeFigureOut">
              <a:rPr lang="en-IN" smtClean="0"/>
              <a:t>14-10-2021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2332922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BFDD82-9C8B-45F5-8063-ECD9545EC7A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3224423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BFDD82-9C8B-45F5-8063-ECD9545EC7A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43148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EBFDD82-9C8B-45F5-8063-ECD9545EC7A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33772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BFDD82-9C8B-45F5-8063-ECD9545EC7A3}"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2515992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BFDD82-9C8B-45F5-8063-ECD9545EC7A3}"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168844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BFDD82-9C8B-45F5-8063-ECD9545EC7A3}" type="datetimeFigureOut">
              <a:rPr lang="en-IN" smtClean="0"/>
              <a:t>14-10-2021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46144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BFDD82-9C8B-45F5-8063-ECD9545EC7A3}" type="datetimeFigureOut">
              <a:rPr lang="en-IN" smtClean="0"/>
              <a:t>14-10-2021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267973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BFDD82-9C8B-45F5-8063-ECD9545EC7A3}" type="datetimeFigureOut">
              <a:rPr lang="en-IN" smtClean="0"/>
              <a:t>14-10-2021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188750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EBFDD82-9C8B-45F5-8063-ECD9545EC7A3}" type="datetimeFigureOut">
              <a:rPr lang="en-IN" smtClean="0"/>
              <a:t>14-10-2021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2664830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FDD82-9C8B-45F5-8063-ECD9545EC7A3}"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B4F638-2B84-4271-9662-B3003CD1BF2A}" type="slidenum">
              <a:rPr lang="en-IN" smtClean="0"/>
              <a:t>‹#›</a:t>
            </a:fld>
            <a:endParaRPr lang="en-IN"/>
          </a:p>
        </p:txBody>
      </p:sp>
    </p:spTree>
    <p:extLst>
      <p:ext uri="{BB962C8B-B14F-4D97-AF65-F5344CB8AC3E}">
        <p14:creationId xmlns:p14="http://schemas.microsoft.com/office/powerpoint/2010/main" val="227638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BFDD82-9C8B-45F5-8063-ECD9545EC7A3}" type="datetimeFigureOut">
              <a:rPr lang="en-IN" smtClean="0"/>
              <a:t>14-10-2021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B4F638-2B84-4271-9662-B3003CD1BF2A}" type="slidenum">
              <a:rPr lang="en-IN" smtClean="0"/>
              <a:t>‹#›</a:t>
            </a:fld>
            <a:endParaRPr lang="en-IN"/>
          </a:p>
        </p:txBody>
      </p:sp>
    </p:spTree>
    <p:extLst>
      <p:ext uri="{BB962C8B-B14F-4D97-AF65-F5344CB8AC3E}">
        <p14:creationId xmlns:p14="http://schemas.microsoft.com/office/powerpoint/2010/main" val="13979824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2254" y="1740606"/>
            <a:ext cx="9404723" cy="1400530"/>
          </a:xfrm>
        </p:spPr>
        <p:txBody>
          <a:bodyPr/>
          <a:lstStyle/>
          <a:p>
            <a:pPr algn="ctr"/>
            <a:r>
              <a:rPr lang="en-IN" sz="6000" dirty="0" smtClean="0"/>
              <a:t>STRINGS</a:t>
            </a:r>
            <a:endParaRPr lang="en-IN" sz="6000" dirty="0"/>
          </a:p>
        </p:txBody>
      </p:sp>
      <p:sp>
        <p:nvSpPr>
          <p:cNvPr id="5" name="Content Placeholder 4"/>
          <p:cNvSpPr>
            <a:spLocks noGrp="1"/>
          </p:cNvSpPr>
          <p:nvPr>
            <p:ph idx="1"/>
          </p:nvPr>
        </p:nvSpPr>
        <p:spPr>
          <a:xfrm>
            <a:off x="1631346" y="3830202"/>
            <a:ext cx="8946541" cy="1231195"/>
          </a:xfrm>
        </p:spPr>
        <p:txBody>
          <a:bodyPr/>
          <a:lstStyle/>
          <a:p>
            <a:pPr marL="0" indent="0" algn="ctr">
              <a:buNone/>
            </a:pPr>
            <a:r>
              <a:rPr lang="en-IN" sz="3200" dirty="0" smtClean="0"/>
              <a:t>Strings are basically sequence of characters.</a:t>
            </a:r>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16232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need strings when we have character arrays ?</a:t>
            </a:r>
            <a:endParaRPr lang="en-IN" dirty="0"/>
          </a:p>
        </p:txBody>
      </p:sp>
      <p:sp>
        <p:nvSpPr>
          <p:cNvPr id="3" name="Content Placeholder 2"/>
          <p:cNvSpPr>
            <a:spLocks noGrp="1"/>
          </p:cNvSpPr>
          <p:nvPr>
            <p:ph idx="1"/>
          </p:nvPr>
        </p:nvSpPr>
        <p:spPr>
          <a:xfrm>
            <a:off x="1104293" y="2323374"/>
            <a:ext cx="8946541" cy="4195481"/>
          </a:xfrm>
        </p:spPr>
        <p:txBody>
          <a:bodyPr/>
          <a:lstStyle/>
          <a:p>
            <a:r>
              <a:rPr lang="en-US" dirty="0"/>
              <a:t>Size of the character array has to allocated statically, more memory cannot be allocated at run time if required. Unused allocated memory is wasted in case of character array. In case of strings, memory is allocated dynamically. More memory can be allocated at run time on demand. As no memory is </a:t>
            </a:r>
            <a:r>
              <a:rPr lang="en-US" dirty="0" smtClean="0"/>
              <a:t>pre allocated</a:t>
            </a:r>
            <a:r>
              <a:rPr lang="en-US" dirty="0"/>
              <a:t>, no memory is wasted</a:t>
            </a:r>
            <a:r>
              <a:rPr lang="en-US" dirty="0" smtClean="0"/>
              <a:t>.</a:t>
            </a:r>
          </a:p>
          <a:p>
            <a:endParaRPr lang="en-US" dirty="0"/>
          </a:p>
          <a:p>
            <a:r>
              <a:rPr lang="en-US" dirty="0"/>
              <a:t>Character array do not offer much inbuilt functions to manipulate strings. String class defines a number of functionalities which allow manifold operations on strings.</a:t>
            </a:r>
          </a:p>
          <a:p>
            <a:pPr marL="0" indent="0">
              <a:buNone/>
            </a:pPr>
            <a:endParaRPr lang="en-IN" dirty="0"/>
          </a:p>
        </p:txBody>
      </p:sp>
    </p:spTree>
    <p:extLst>
      <p:ext uri="{BB962C8B-B14F-4D97-AF65-F5344CB8AC3E}">
        <p14:creationId xmlns:p14="http://schemas.microsoft.com/office/powerpoint/2010/main" val="186154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on String</a:t>
            </a:r>
            <a:endParaRPr lang="en-IN" dirty="0"/>
          </a:p>
        </p:txBody>
      </p:sp>
      <p:sp>
        <p:nvSpPr>
          <p:cNvPr id="3" name="Content Placeholder 2"/>
          <p:cNvSpPr>
            <a:spLocks noGrp="1"/>
          </p:cNvSpPr>
          <p:nvPr>
            <p:ph idx="1"/>
          </p:nvPr>
        </p:nvSpPr>
        <p:spPr/>
        <p:txBody>
          <a:bodyPr/>
          <a:lstStyle/>
          <a:p>
            <a:r>
              <a:rPr lang="en-US" b="1" dirty="0" err="1"/>
              <a:t>getline</a:t>
            </a:r>
            <a:r>
              <a:rPr lang="en-US" b="1" dirty="0"/>
              <a:t>() </a:t>
            </a:r>
            <a:r>
              <a:rPr lang="en-US" dirty="0"/>
              <a:t>:- This function is used to store a stream of characters as entered by the </a:t>
            </a:r>
            <a:r>
              <a:rPr lang="en-US" dirty="0" smtClean="0"/>
              <a:t>user.</a:t>
            </a:r>
          </a:p>
          <a:p>
            <a:r>
              <a:rPr lang="en-US" b="1" dirty="0" err="1"/>
              <a:t>push_back</a:t>
            </a:r>
            <a:r>
              <a:rPr lang="en-US" b="1" dirty="0"/>
              <a:t>() </a:t>
            </a:r>
            <a:r>
              <a:rPr lang="en-US" dirty="0"/>
              <a:t>:- This function is used to input a character at the end of the string</a:t>
            </a:r>
            <a:r>
              <a:rPr lang="en-US" dirty="0" smtClean="0"/>
              <a:t>.</a:t>
            </a:r>
          </a:p>
          <a:p>
            <a:r>
              <a:rPr lang="en-US" b="1" dirty="0" err="1"/>
              <a:t>pop_back</a:t>
            </a:r>
            <a:r>
              <a:rPr lang="en-US" b="1" dirty="0"/>
              <a:t>() </a:t>
            </a:r>
            <a:r>
              <a:rPr lang="en-US" dirty="0"/>
              <a:t>:- </a:t>
            </a:r>
            <a:r>
              <a:rPr lang="en-US" dirty="0" smtClean="0"/>
              <a:t>It is </a:t>
            </a:r>
            <a:r>
              <a:rPr lang="en-US" dirty="0"/>
              <a:t>used to delete the last character from the string</a:t>
            </a:r>
            <a:r>
              <a:rPr lang="en-US" dirty="0" smtClean="0"/>
              <a:t>.</a:t>
            </a:r>
            <a:endParaRPr lang="en-IN" b="1" dirty="0"/>
          </a:p>
          <a:p>
            <a:r>
              <a:rPr lang="en-US" b="1" dirty="0" smtClean="0"/>
              <a:t>length()</a:t>
            </a:r>
            <a:r>
              <a:rPr lang="en-US" dirty="0" smtClean="0"/>
              <a:t>:- This </a:t>
            </a:r>
            <a:r>
              <a:rPr lang="en-US" dirty="0"/>
              <a:t>function finds the length of the </a:t>
            </a:r>
            <a:r>
              <a:rPr lang="en-US" dirty="0" smtClean="0"/>
              <a:t>string</a:t>
            </a:r>
          </a:p>
          <a:p>
            <a:r>
              <a:rPr lang="en-US" b="1" dirty="0" smtClean="0"/>
              <a:t>begin</a:t>
            </a:r>
            <a:r>
              <a:rPr lang="en-US" b="1" dirty="0"/>
              <a:t>() </a:t>
            </a:r>
            <a:r>
              <a:rPr lang="en-US" dirty="0"/>
              <a:t>:- This function returns an iterator to beginning of the string</a:t>
            </a:r>
            <a:r>
              <a:rPr lang="en-US" dirty="0" smtClean="0"/>
              <a:t>.</a:t>
            </a:r>
            <a:endParaRPr lang="en-IN" dirty="0"/>
          </a:p>
          <a:p>
            <a:r>
              <a:rPr lang="en-US" b="1" dirty="0"/>
              <a:t>end()</a:t>
            </a:r>
            <a:r>
              <a:rPr lang="en-US" dirty="0"/>
              <a:t> :- This function returns an iterator to end of the string</a:t>
            </a:r>
            <a:r>
              <a:rPr lang="en-US" dirty="0" smtClean="0"/>
              <a:t>.</a:t>
            </a:r>
          </a:p>
          <a:p>
            <a:r>
              <a:rPr lang="en-IN" b="1" dirty="0"/>
              <a:t>c</a:t>
            </a:r>
            <a:r>
              <a:rPr lang="en-IN" b="1" dirty="0" smtClean="0"/>
              <a:t>lear() </a:t>
            </a:r>
            <a:r>
              <a:rPr lang="en-IN" dirty="0" smtClean="0"/>
              <a:t>:- </a:t>
            </a:r>
            <a:r>
              <a:rPr lang="en-US" dirty="0" smtClean="0"/>
              <a:t>This deletes </a:t>
            </a:r>
            <a:r>
              <a:rPr lang="en-US" dirty="0"/>
              <a:t>all character from string</a:t>
            </a:r>
            <a:endParaRPr lang="en-IN" dirty="0"/>
          </a:p>
        </p:txBody>
      </p:sp>
    </p:spTree>
    <p:extLst>
      <p:ext uri="{BB962C8B-B14F-4D97-AF65-F5344CB8AC3E}">
        <p14:creationId xmlns:p14="http://schemas.microsoft.com/office/powerpoint/2010/main" val="325486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6111" y="452718"/>
            <a:ext cx="9404723" cy="629107"/>
          </a:xfrm>
        </p:spPr>
        <p:txBody>
          <a:bodyPr/>
          <a:lstStyle/>
          <a:p>
            <a:r>
              <a:rPr lang="en-IN" dirty="0" smtClean="0"/>
              <a:t>Some more functions …</a:t>
            </a:r>
            <a:endParaRPr lang="en-IN" dirty="0"/>
          </a:p>
        </p:txBody>
      </p:sp>
      <p:sp>
        <p:nvSpPr>
          <p:cNvPr id="6" name="Content Placeholder 5"/>
          <p:cNvSpPr>
            <a:spLocks noGrp="1"/>
          </p:cNvSpPr>
          <p:nvPr>
            <p:ph idx="1"/>
          </p:nvPr>
        </p:nvSpPr>
        <p:spPr>
          <a:xfrm>
            <a:off x="1103312" y="1918952"/>
            <a:ext cx="10590705" cy="4121240"/>
          </a:xfrm>
        </p:spPr>
        <p:txBody>
          <a:bodyPr>
            <a:normAutofit fontScale="92500" lnSpcReduction="10000"/>
          </a:bodyPr>
          <a:lstStyle/>
          <a:p>
            <a:r>
              <a:rPr lang="en-IN" b="1" dirty="0" smtClean="0"/>
              <a:t>at(index)</a:t>
            </a:r>
            <a:r>
              <a:rPr lang="en-IN" dirty="0" smtClean="0"/>
              <a:t> :  access character at index</a:t>
            </a:r>
          </a:p>
          <a:p>
            <a:pPr marL="0" indent="0">
              <a:buNone/>
            </a:pPr>
            <a:endParaRPr lang="en-IN" dirty="0" smtClean="0"/>
          </a:p>
          <a:p>
            <a:r>
              <a:rPr lang="en-IN" b="1" dirty="0" smtClean="0"/>
              <a:t>append(s)</a:t>
            </a:r>
            <a:r>
              <a:rPr lang="en-IN" dirty="0" smtClean="0"/>
              <a:t> :  adds argument string s at the end</a:t>
            </a:r>
          </a:p>
          <a:p>
            <a:pPr marL="0" indent="0">
              <a:buNone/>
            </a:pPr>
            <a:endParaRPr lang="en-IN" dirty="0" smtClean="0"/>
          </a:p>
          <a:p>
            <a:r>
              <a:rPr lang="en-IN" b="1" dirty="0" err="1" smtClean="0"/>
              <a:t>substr</a:t>
            </a:r>
            <a:r>
              <a:rPr lang="en-IN" b="1" dirty="0" smtClean="0"/>
              <a:t>(</a:t>
            </a:r>
            <a:r>
              <a:rPr lang="en-IN" b="1" dirty="0" err="1" smtClean="0"/>
              <a:t>a,b</a:t>
            </a:r>
            <a:r>
              <a:rPr lang="en-IN" b="1" dirty="0" smtClean="0"/>
              <a:t>)</a:t>
            </a:r>
            <a:r>
              <a:rPr lang="en-IN" dirty="0" smtClean="0"/>
              <a:t> : it returns a substring of length b starting from index a. If second argument is not passed then string till end is return</a:t>
            </a:r>
          </a:p>
          <a:p>
            <a:pPr marL="0" indent="0">
              <a:buNone/>
            </a:pPr>
            <a:endParaRPr lang="en-IN" dirty="0" smtClean="0"/>
          </a:p>
          <a:p>
            <a:r>
              <a:rPr lang="en-IN" b="1" dirty="0"/>
              <a:t>e</a:t>
            </a:r>
            <a:r>
              <a:rPr lang="en-IN" b="1" dirty="0" smtClean="0"/>
              <a:t>mpty() </a:t>
            </a:r>
            <a:r>
              <a:rPr lang="en-IN" dirty="0" smtClean="0"/>
              <a:t>: </a:t>
            </a:r>
            <a:r>
              <a:rPr lang="en-US" dirty="0"/>
              <a:t>Tests whether the string is empty. This function return a Boolean value</a:t>
            </a:r>
            <a:r>
              <a:rPr lang="en-US" dirty="0" smtClean="0"/>
              <a:t>.</a:t>
            </a:r>
          </a:p>
          <a:p>
            <a:endParaRPr lang="en-US" dirty="0"/>
          </a:p>
          <a:p>
            <a:r>
              <a:rPr lang="en-US" b="1" dirty="0"/>
              <a:t>r</a:t>
            </a:r>
            <a:r>
              <a:rPr lang="en-US" b="1" dirty="0" smtClean="0"/>
              <a:t>everse() </a:t>
            </a:r>
            <a:r>
              <a:rPr lang="en-US" dirty="0" smtClean="0"/>
              <a:t>: </a:t>
            </a:r>
            <a:r>
              <a:rPr lang="en-US" dirty="0"/>
              <a:t>It reverses the order of the elements in the range [first, last) of any container.</a:t>
            </a:r>
            <a:endParaRPr lang="en-IN" dirty="0" smtClean="0"/>
          </a:p>
        </p:txBody>
      </p:sp>
    </p:spTree>
    <p:extLst>
      <p:ext uri="{BB962C8B-B14F-4D97-AF65-F5344CB8AC3E}">
        <p14:creationId xmlns:p14="http://schemas.microsoft.com/office/powerpoint/2010/main" val="31197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SCII Values &amp;amp; Table Generator in C - Durofy - Business, Technology,  Entertainment and Lifestyle Magaz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21" y="532528"/>
            <a:ext cx="11694016" cy="604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413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188</TotalTime>
  <Words>252</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STRINGS</vt:lpstr>
      <vt:lpstr>Why need strings when we have character arrays ?</vt:lpstr>
      <vt:lpstr>Functions on String</vt:lpstr>
      <vt:lpstr>Some more functions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Dell</dc:creator>
  <cp:lastModifiedBy>Dell</cp:lastModifiedBy>
  <cp:revision>6</cp:revision>
  <dcterms:created xsi:type="dcterms:W3CDTF">2021-10-14T09:06:47Z</dcterms:created>
  <dcterms:modified xsi:type="dcterms:W3CDTF">2021-10-14T15:25:02Z</dcterms:modified>
</cp:coreProperties>
</file>