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4C7F-74D0-4A74-8DD5-ECE55ADB48C5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30DE-F713-43C6-BB6C-E3372C7AA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68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4C7F-74D0-4A74-8DD5-ECE55ADB48C5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30DE-F713-43C6-BB6C-E3372C7AA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039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4C7F-74D0-4A74-8DD5-ECE55ADB48C5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30DE-F713-43C6-BB6C-E3372C7AA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998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4C7F-74D0-4A74-8DD5-ECE55ADB48C5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30DE-F713-43C6-BB6C-E3372C7AA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3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4C7F-74D0-4A74-8DD5-ECE55ADB48C5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30DE-F713-43C6-BB6C-E3372C7AA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74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4C7F-74D0-4A74-8DD5-ECE55ADB48C5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30DE-F713-43C6-BB6C-E3372C7AA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033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4C7F-74D0-4A74-8DD5-ECE55ADB48C5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30DE-F713-43C6-BB6C-E3372C7AA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729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4C7F-74D0-4A74-8DD5-ECE55ADB48C5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30DE-F713-43C6-BB6C-E3372C7AA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09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4C7F-74D0-4A74-8DD5-ECE55ADB48C5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30DE-F713-43C6-BB6C-E3372C7AA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563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4C7F-74D0-4A74-8DD5-ECE55ADB48C5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30DE-F713-43C6-BB6C-E3372C7AA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494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4C7F-74D0-4A74-8DD5-ECE55ADB48C5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30DE-F713-43C6-BB6C-E3372C7AA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44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54C7F-74D0-4A74-8DD5-ECE55ADB48C5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530DE-F713-43C6-BB6C-E3372C7AA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62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5623775" cy="835226"/>
          </a:xfrm>
        </p:spPr>
        <p:txBody>
          <a:bodyPr>
            <a:normAutofit/>
          </a:bodyPr>
          <a:lstStyle/>
          <a:p>
            <a:pPr algn="l"/>
            <a:r>
              <a:rPr lang="en-IN" sz="4400" b="1" dirty="0" smtClean="0"/>
              <a:t>Tree Data Structure</a:t>
            </a:r>
            <a:endParaRPr lang="en-IN" sz="44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51268" y="2911644"/>
            <a:ext cx="5443470" cy="296112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A tree data structure is defined as a collection </a:t>
            </a:r>
            <a:r>
              <a:rPr lang="en-US" sz="2000" dirty="0" smtClean="0"/>
              <a:t>of </a:t>
            </a:r>
            <a:r>
              <a:rPr lang="en-US" sz="2000" dirty="0"/>
              <a:t>nodes that are linked together to represent </a:t>
            </a:r>
            <a:r>
              <a:rPr lang="en-US" sz="2000" dirty="0" smtClean="0"/>
              <a:t>hierarchy</a:t>
            </a:r>
            <a:r>
              <a:rPr lang="en-US" sz="2000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A tree data structure is a non-linear data structure because it does not store in a sequential manner. It is a hierarchical structure as elements in a Tree are arranged in multiple levels.</a:t>
            </a:r>
          </a:p>
        </p:txBody>
      </p:sp>
      <p:sp>
        <p:nvSpPr>
          <p:cNvPr id="6" name="AutoShape 2" descr="8 Useful Tree Data Structures Worth Knowing | by Vijini Mallawaarachchi |  Towards Data Science"/>
          <p:cNvSpPr>
            <a:spLocks noChangeAspect="1" noChangeArrowheads="1"/>
          </p:cNvSpPr>
          <p:nvPr/>
        </p:nvSpPr>
        <p:spPr bwMode="auto">
          <a:xfrm>
            <a:off x="155575" y="-144463"/>
            <a:ext cx="4133090" cy="4133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2" name="Picture 4" descr="8 Useful Tree Data Structures Worth Knowing | by Vijini Mallawaarachchi |  Towards Data Sc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987" y="2766421"/>
            <a:ext cx="4919728" cy="3106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36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Binary Trees</a:t>
            </a:r>
            <a:endParaRPr lang="en-IN" b="1" dirty="0"/>
          </a:p>
        </p:txBody>
      </p:sp>
      <p:pic>
        <p:nvPicPr>
          <p:cNvPr id="1026" name="Picture 2" descr="https://media.geeksforgeeks.org/wp-content/cdn-uploads/binary-tree-to-D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135" y="3178710"/>
            <a:ext cx="400050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78794" y="2086377"/>
            <a:ext cx="49454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smtClean="0"/>
              <a:t>A tree whose elements have at most 2 children is called a binary tree. Since each element in a binary tree can have only 2 children, we typically name them the left and right child.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A </a:t>
            </a:r>
            <a:r>
              <a:rPr lang="en-US" dirty="0"/>
              <a:t>Binary Tree node contains following parts.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Data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Pointer to left child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Pointer to right child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663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Some basic terms: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2897745"/>
            <a:ext cx="10515600" cy="3279217"/>
          </a:xfrm>
        </p:spPr>
        <p:txBody>
          <a:bodyPr/>
          <a:lstStyle/>
          <a:p>
            <a:r>
              <a:rPr lang="en-IN" sz="2000" b="1" dirty="0" smtClean="0"/>
              <a:t>Root:  </a:t>
            </a:r>
            <a:r>
              <a:rPr lang="en-US" sz="2000" dirty="0" smtClean="0"/>
              <a:t>The </a:t>
            </a:r>
            <a:r>
              <a:rPr lang="en-US" sz="2000" dirty="0"/>
              <a:t>root node is the topmost node in the tree hierarchy. </a:t>
            </a:r>
            <a:endParaRPr lang="en-IN" sz="2000" dirty="0" smtClean="0"/>
          </a:p>
          <a:p>
            <a:r>
              <a:rPr lang="en-US" sz="2000" b="1" dirty="0" smtClean="0"/>
              <a:t>Child node: </a:t>
            </a:r>
            <a:r>
              <a:rPr lang="en-US" sz="2000" dirty="0" smtClean="0"/>
              <a:t>If the node is a descendant of any node, then the node is known as a child node.</a:t>
            </a:r>
            <a:endParaRPr lang="en-IN" sz="2000" dirty="0"/>
          </a:p>
          <a:p>
            <a:r>
              <a:rPr lang="en-US" sz="2000" b="1" dirty="0"/>
              <a:t>Parent:</a:t>
            </a:r>
            <a:r>
              <a:rPr lang="en-US" sz="2000" dirty="0"/>
              <a:t> If the node contains any sub-node, then that node is said to be the parent of that sub-node.</a:t>
            </a:r>
          </a:p>
          <a:p>
            <a:r>
              <a:rPr lang="en-US" sz="2000" b="1" dirty="0"/>
              <a:t>Sibling:</a:t>
            </a:r>
            <a:r>
              <a:rPr lang="en-US" sz="2000" dirty="0"/>
              <a:t> The nodes that have the same parent are known as siblings.</a:t>
            </a:r>
          </a:p>
          <a:p>
            <a:r>
              <a:rPr lang="en-US" sz="2000" b="1" dirty="0"/>
              <a:t>Leaf Node:-</a:t>
            </a:r>
            <a:r>
              <a:rPr lang="en-US" sz="2000" dirty="0"/>
              <a:t> The node of the tree, which doesn't have any child node, is called a leaf node</a:t>
            </a:r>
            <a:r>
              <a:rPr lang="en-US" sz="2000" dirty="0" smtClean="0"/>
              <a:t>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3628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Binary Trees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2379036"/>
          </a:xfrm>
        </p:spPr>
        <p:txBody>
          <a:bodyPr/>
          <a:lstStyle/>
          <a:p>
            <a:r>
              <a:rPr lang="en-IN" sz="2000" b="1" dirty="0" smtClean="0"/>
              <a:t>Full Binary Tree</a:t>
            </a:r>
            <a:r>
              <a:rPr lang="en-IN" sz="2000" dirty="0" smtClean="0"/>
              <a:t>:  Each node has exactly zero or two children</a:t>
            </a:r>
            <a:r>
              <a:rPr lang="en-IN" dirty="0" smtClean="0"/>
              <a:t>.</a:t>
            </a:r>
            <a:endParaRPr lang="en-IN" dirty="0"/>
          </a:p>
          <a:p>
            <a:r>
              <a:rPr lang="en-IN" sz="2000" b="1" dirty="0" smtClean="0"/>
              <a:t>Complete Binary Tree</a:t>
            </a:r>
            <a:r>
              <a:rPr lang="en-IN" sz="2000" dirty="0" smtClean="0"/>
              <a:t>:  all levels are completely filled except last level , which is filled from left to right.</a:t>
            </a:r>
          </a:p>
          <a:p>
            <a:r>
              <a:rPr lang="en-IN" sz="2000" b="1" dirty="0" smtClean="0"/>
              <a:t>Perfect Binary Tree</a:t>
            </a:r>
            <a:r>
              <a:rPr lang="en-IN" sz="2000" dirty="0" smtClean="0"/>
              <a:t>:  All leaf nodes are at same level.</a:t>
            </a:r>
          </a:p>
          <a:p>
            <a:r>
              <a:rPr lang="en-IN" sz="2000" b="1" dirty="0" smtClean="0"/>
              <a:t>Balanced Binary Tree:  </a:t>
            </a:r>
            <a:r>
              <a:rPr lang="en-US" sz="2000" dirty="0" smtClean="0"/>
              <a:t>also referred to as a height-balanced binary tree, is defined as a binary tree in which the height of the left and right </a:t>
            </a:r>
            <a:r>
              <a:rPr lang="en-US" sz="2000" dirty="0" err="1" smtClean="0"/>
              <a:t>subtree</a:t>
            </a:r>
            <a:r>
              <a:rPr lang="en-US" sz="2000" dirty="0" smtClean="0"/>
              <a:t> of any node differ by not more than 1.</a:t>
            </a:r>
            <a:endParaRPr lang="en-IN" sz="2000" dirty="0"/>
          </a:p>
        </p:txBody>
      </p:sp>
      <p:pic>
        <p:nvPicPr>
          <p:cNvPr id="3074" name="Picture 2" descr="Unbalanced Binary Tree Examp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470" y="3800966"/>
            <a:ext cx="3017330" cy="262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alanced Binary Tree Exam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10" y="3937012"/>
            <a:ext cx="3470099" cy="249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11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miro.medium.com/max/16000/1*CMGFtehu01ZEBgzHG71sM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95" y="2588260"/>
            <a:ext cx="8534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22400" y="850900"/>
            <a:ext cx="878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smtClean="0"/>
              <a:t>Degenerate Binary Tree:  </a:t>
            </a:r>
            <a:r>
              <a:rPr lang="en-US" sz="2000" dirty="0"/>
              <a:t>is a Binary Tree where every parent node has only one child node.</a:t>
            </a:r>
            <a:r>
              <a:rPr lang="en-IN" sz="2000" b="1" dirty="0" smtClean="0"/>
              <a:t> 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419655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Tree Traversals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Following are the </a:t>
            </a:r>
            <a:r>
              <a:rPr lang="en-US" sz="2400" dirty="0" smtClean="0"/>
              <a:t>ways used </a:t>
            </a:r>
            <a:r>
              <a:rPr lang="en-US" sz="2400" dirty="0"/>
              <a:t>for traversing </a:t>
            </a:r>
            <a:r>
              <a:rPr lang="en-US" sz="2400" dirty="0" smtClean="0"/>
              <a:t>trees: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/>
              <a:t>Depth First Traversals: 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(a) </a:t>
            </a:r>
            <a:r>
              <a:rPr lang="en-US" sz="2400" dirty="0" err="1"/>
              <a:t>Inorder</a:t>
            </a:r>
            <a:r>
              <a:rPr lang="en-US" sz="2400" dirty="0"/>
              <a:t> (Left, Root, Right) : 4 2 5 1 3 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(b) Preorder (Root, Left, Right) : 1 2 4 5 3 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(c) </a:t>
            </a:r>
            <a:r>
              <a:rPr lang="en-US" sz="2400" dirty="0" err="1"/>
              <a:t>Postorder</a:t>
            </a:r>
            <a:r>
              <a:rPr lang="en-US" sz="2400" dirty="0"/>
              <a:t> (Left, Right, Root) : 4 5 2 3 </a:t>
            </a:r>
            <a:r>
              <a:rPr lang="en-US" sz="2400" dirty="0" smtClean="0"/>
              <a:t>1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Breadth-First </a:t>
            </a:r>
            <a:r>
              <a:rPr lang="en-US" sz="2400" dirty="0"/>
              <a:t>or Level Order Traversal: 1 2 3 4 5</a:t>
            </a:r>
            <a:r>
              <a:rPr lang="en-US" dirty="0"/>
              <a:t> </a:t>
            </a:r>
            <a:endParaRPr lang="en-IN" dirty="0"/>
          </a:p>
        </p:txBody>
      </p:sp>
      <p:pic>
        <p:nvPicPr>
          <p:cNvPr id="5122" name="Picture 2" descr="Example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1" y="2667000"/>
            <a:ext cx="3282950" cy="280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65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As an example consider the following&#10;tree and its four traversals:&#10;PreOrder - 8, 5, 9, 7, 1, 12, 2, 4, 11, 3&#10;InOrder - 9, 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20"/>
          <a:stretch/>
        </p:blipFill>
        <p:spPr bwMode="auto">
          <a:xfrm>
            <a:off x="3276600" y="1065212"/>
            <a:ext cx="4203700" cy="531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10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254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Tree Data Structure</vt:lpstr>
      <vt:lpstr>Binary Trees</vt:lpstr>
      <vt:lpstr>Some basic terms:</vt:lpstr>
      <vt:lpstr>Types of Binary Trees</vt:lpstr>
      <vt:lpstr>PowerPoint Presentation</vt:lpstr>
      <vt:lpstr>Tree Traversals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Data Structure</dc:title>
  <dc:creator>Dell</dc:creator>
  <cp:lastModifiedBy>Dell</cp:lastModifiedBy>
  <cp:revision>6</cp:revision>
  <dcterms:created xsi:type="dcterms:W3CDTF">2021-11-01T11:48:30Z</dcterms:created>
  <dcterms:modified xsi:type="dcterms:W3CDTF">2021-11-01T15:23:19Z</dcterms:modified>
</cp:coreProperties>
</file>