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74" r:id="rId4"/>
    <p:sldId id="275" r:id="rId5"/>
    <p:sldId id="276" r:id="rId6"/>
    <p:sldId id="278" r:id="rId7"/>
    <p:sldId id="280" r:id="rId8"/>
    <p:sldId id="281" r:id="rId9"/>
    <p:sldId id="257" r:id="rId10"/>
    <p:sldId id="258" r:id="rId11"/>
    <p:sldId id="272" r:id="rId12"/>
    <p:sldId id="273" r:id="rId13"/>
    <p:sldId id="277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68CEB-D33E-45B4-9A38-790D7BD86677}" v="93" dt="2024-03-17T01:53:2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har Jain" userId="f978878c49161169" providerId="LiveId" clId="{10E68CEB-D33E-45B4-9A38-790D7BD86677}"/>
    <pc:docChg chg="undo custSel addSld delSld modSld">
      <pc:chgData name="Prakhar Jain" userId="f978878c49161169" providerId="LiveId" clId="{10E68CEB-D33E-45B4-9A38-790D7BD86677}" dt="2024-03-17T01:53:34.232" v="499" actId="21"/>
      <pc:docMkLst>
        <pc:docMk/>
      </pc:docMkLst>
      <pc:sldChg chg="modSp mod">
        <pc:chgData name="Prakhar Jain" userId="f978878c49161169" providerId="LiveId" clId="{10E68CEB-D33E-45B4-9A38-790D7BD86677}" dt="2024-03-17T01:53:04.624" v="488" actId="20577"/>
        <pc:sldMkLst>
          <pc:docMk/>
          <pc:sldMk cId="95992585" sldId="256"/>
        </pc:sldMkLst>
        <pc:spChg chg="mod">
          <ac:chgData name="Prakhar Jain" userId="f978878c49161169" providerId="LiveId" clId="{10E68CEB-D33E-45B4-9A38-790D7BD86677}" dt="2024-03-17T01:52:37.981" v="469" actId="20577"/>
          <ac:spMkLst>
            <pc:docMk/>
            <pc:sldMk cId="95992585" sldId="256"/>
            <ac:spMk id="2" creationId="{FD009845-1AAD-4966-83F0-6E71F975F3C0}"/>
          </ac:spMkLst>
        </pc:spChg>
        <pc:spChg chg="mod">
          <ac:chgData name="Prakhar Jain" userId="f978878c49161169" providerId="LiveId" clId="{10E68CEB-D33E-45B4-9A38-790D7BD86677}" dt="2024-03-17T01:53:04.624" v="488" actId="20577"/>
          <ac:spMkLst>
            <pc:docMk/>
            <pc:sldMk cId="95992585" sldId="256"/>
            <ac:spMk id="3" creationId="{5A512BF5-D531-47F7-A462-C3A79CF1F526}"/>
          </ac:spMkLst>
        </pc:spChg>
      </pc:sldChg>
      <pc:sldChg chg="addSp delSp modSp del mod setBg">
        <pc:chgData name="Prakhar Jain" userId="f978878c49161169" providerId="LiveId" clId="{10E68CEB-D33E-45B4-9A38-790D7BD86677}" dt="2024-03-17T01:09:19.126" v="44" actId="47"/>
        <pc:sldMkLst>
          <pc:docMk/>
          <pc:sldMk cId="2220067635" sldId="259"/>
        </pc:sldMkLst>
        <pc:spChg chg="del mod">
          <ac:chgData name="Prakhar Jain" userId="f978878c49161169" providerId="LiveId" clId="{10E68CEB-D33E-45B4-9A38-790D7BD86677}" dt="2024-03-17T01:03:24.405" v="1" actId="21"/>
          <ac:spMkLst>
            <pc:docMk/>
            <pc:sldMk cId="2220067635" sldId="259"/>
            <ac:spMk id="2" creationId="{FD009845-1AAD-4966-83F0-6E71F975F3C0}"/>
          </ac:spMkLst>
        </pc:spChg>
        <pc:spChg chg="del">
          <ac:chgData name="Prakhar Jain" userId="f978878c49161169" providerId="LiveId" clId="{10E68CEB-D33E-45B4-9A38-790D7BD86677}" dt="2024-03-17T01:03:29.326" v="2" actId="21"/>
          <ac:spMkLst>
            <pc:docMk/>
            <pc:sldMk cId="2220067635" sldId="259"/>
            <ac:spMk id="3" creationId="{5A512BF5-D531-47F7-A462-C3A79CF1F526}"/>
          </ac:spMkLst>
        </pc:spChg>
        <pc:spChg chg="add mod">
          <ac:chgData name="Prakhar Jain" userId="f978878c49161169" providerId="LiveId" clId="{10E68CEB-D33E-45B4-9A38-790D7BD86677}" dt="2024-03-17T01:04:46.864" v="16"/>
          <ac:spMkLst>
            <pc:docMk/>
            <pc:sldMk cId="2220067635" sldId="259"/>
            <ac:spMk id="5" creationId="{4EC2E856-5C6A-073A-1151-BE8698E163CB}"/>
          </ac:spMkLst>
        </pc:spChg>
        <pc:spChg chg="add mod">
          <ac:chgData name="Prakhar Jain" userId="f978878c49161169" providerId="LiveId" clId="{10E68CEB-D33E-45B4-9A38-790D7BD86677}" dt="2024-03-17T01:04:46.864" v="16"/>
          <ac:spMkLst>
            <pc:docMk/>
            <pc:sldMk cId="2220067635" sldId="259"/>
            <ac:spMk id="7" creationId="{FE32FCB9-AD72-B5E6-21F9-27A1F4C1377C}"/>
          </ac:spMkLst>
        </pc:spChg>
        <pc:spChg chg="add mod">
          <ac:chgData name="Prakhar Jain" userId="f978878c49161169" providerId="LiveId" clId="{10E68CEB-D33E-45B4-9A38-790D7BD86677}" dt="2024-03-17T01:03:32.939" v="4"/>
          <ac:spMkLst>
            <pc:docMk/>
            <pc:sldMk cId="2220067635" sldId="259"/>
            <ac:spMk id="8" creationId="{5A512BF5-D531-47F7-A462-C3A79CF1F526}"/>
          </ac:spMkLst>
        </pc:spChg>
        <pc:spChg chg="add del mod">
          <ac:chgData name="Prakhar Jain" userId="f978878c49161169" providerId="LiveId" clId="{10E68CEB-D33E-45B4-9A38-790D7BD86677}" dt="2024-03-17T01:03:51.358" v="7" actId="478"/>
          <ac:spMkLst>
            <pc:docMk/>
            <pc:sldMk cId="2220067635" sldId="259"/>
            <ac:spMk id="10" creationId="{E06970B7-A1A2-E4FA-9976-790C63CD2477}"/>
          </ac:spMkLst>
        </pc:spChg>
        <pc:spChg chg="add del mod">
          <ac:chgData name="Prakhar Jain" userId="f978878c49161169" providerId="LiveId" clId="{10E68CEB-D33E-45B4-9A38-790D7BD86677}" dt="2024-03-17T01:03:51.358" v="7" actId="478"/>
          <ac:spMkLst>
            <pc:docMk/>
            <pc:sldMk cId="2220067635" sldId="259"/>
            <ac:spMk id="11" creationId="{13283744-29C1-B319-B4D4-FF419EDBEFF5}"/>
          </ac:spMkLst>
        </pc:spChg>
        <pc:spChg chg="add del mod">
          <ac:chgData name="Prakhar Jain" userId="f978878c49161169" providerId="LiveId" clId="{10E68CEB-D33E-45B4-9A38-790D7BD86677}" dt="2024-03-17T01:03:51.358" v="7" actId="478"/>
          <ac:spMkLst>
            <pc:docMk/>
            <pc:sldMk cId="2220067635" sldId="259"/>
            <ac:spMk id="12" creationId="{590C0FF0-FF78-3BAC-5B19-8F7D07909B3F}"/>
          </ac:spMkLst>
        </pc:spChg>
        <pc:spChg chg="add del mod">
          <ac:chgData name="Prakhar Jain" userId="f978878c49161169" providerId="LiveId" clId="{10E68CEB-D33E-45B4-9A38-790D7BD86677}" dt="2024-03-17T01:03:51.358" v="7" actId="478"/>
          <ac:spMkLst>
            <pc:docMk/>
            <pc:sldMk cId="2220067635" sldId="259"/>
            <ac:spMk id="13" creationId="{9FDAD6B3-8147-2F8E-2690-B75D2BD34F39}"/>
          </ac:spMkLst>
        </pc:spChg>
        <pc:picChg chg="add del mod">
          <ac:chgData name="Prakhar Jain" userId="f978878c49161169" providerId="LiveId" clId="{10E68CEB-D33E-45B4-9A38-790D7BD86677}" dt="2024-03-17T01:03:51.358" v="7" actId="478"/>
          <ac:picMkLst>
            <pc:docMk/>
            <pc:sldMk cId="2220067635" sldId="259"/>
            <ac:picMk id="9" creationId="{78A997B3-5577-E427-03A3-DE15E7DE6F38}"/>
          </ac:picMkLst>
        </pc:picChg>
        <pc:picChg chg="add del mod">
          <ac:chgData name="Prakhar Jain" userId="f978878c49161169" providerId="LiveId" clId="{10E68CEB-D33E-45B4-9A38-790D7BD86677}" dt="2024-03-17T01:04:13.874" v="9" actId="21"/>
          <ac:picMkLst>
            <pc:docMk/>
            <pc:sldMk cId="2220067635" sldId="259"/>
            <ac:picMk id="14" creationId="{F6E75133-8918-DE0D-E774-7E759C9CCD8C}"/>
          </ac:picMkLst>
        </pc:picChg>
        <pc:picChg chg="add del mod">
          <ac:chgData name="Prakhar Jain" userId="f978878c49161169" providerId="LiveId" clId="{10E68CEB-D33E-45B4-9A38-790D7BD86677}" dt="2024-03-17T01:03:51.358" v="7" actId="478"/>
          <ac:picMkLst>
            <pc:docMk/>
            <pc:sldMk cId="2220067635" sldId="259"/>
            <ac:picMk id="15" creationId="{6A3E3DAE-C5BA-C761-2913-08CAC74D433E}"/>
          </ac:picMkLst>
        </pc:picChg>
        <pc:picChg chg="add del mod">
          <ac:chgData name="Prakhar Jain" userId="f978878c49161169" providerId="LiveId" clId="{10E68CEB-D33E-45B4-9A38-790D7BD86677}" dt="2024-03-17T01:03:51.358" v="7" actId="478"/>
          <ac:picMkLst>
            <pc:docMk/>
            <pc:sldMk cId="2220067635" sldId="259"/>
            <ac:picMk id="16" creationId="{3A6E58E8-82F0-46C6-1801-A10307EA4C2C}"/>
          </ac:picMkLst>
        </pc:picChg>
        <pc:picChg chg="add del mod">
          <ac:chgData name="Prakhar Jain" userId="f978878c49161169" providerId="LiveId" clId="{10E68CEB-D33E-45B4-9A38-790D7BD86677}" dt="2024-03-17T01:03:51.358" v="7" actId="478"/>
          <ac:picMkLst>
            <pc:docMk/>
            <pc:sldMk cId="2220067635" sldId="259"/>
            <ac:picMk id="17" creationId="{E464D9C1-D141-DC26-B091-1682F2D5EC93}"/>
          </ac:picMkLst>
        </pc:picChg>
        <pc:picChg chg="add del mod">
          <ac:chgData name="Prakhar Jain" userId="f978878c49161169" providerId="LiveId" clId="{10E68CEB-D33E-45B4-9A38-790D7BD86677}" dt="2024-03-17T01:03:51.358" v="7" actId="478"/>
          <ac:picMkLst>
            <pc:docMk/>
            <pc:sldMk cId="2220067635" sldId="259"/>
            <ac:picMk id="18" creationId="{7AE2345B-84CD-BCEF-7DF9-1023B4BA5D9E}"/>
          </ac:picMkLst>
        </pc:picChg>
      </pc:sldChg>
      <pc:sldChg chg="del">
        <pc:chgData name="Prakhar Jain" userId="f978878c49161169" providerId="LiveId" clId="{10E68CEB-D33E-45B4-9A38-790D7BD86677}" dt="2024-03-17T01:52:15.744" v="467" actId="47"/>
        <pc:sldMkLst>
          <pc:docMk/>
          <pc:sldMk cId="2851824859" sldId="259"/>
        </pc:sldMkLst>
      </pc:sldChg>
      <pc:sldChg chg="addSp delSp modSp new mod">
        <pc:chgData name="Prakhar Jain" userId="f978878c49161169" providerId="LiveId" clId="{10E68CEB-D33E-45B4-9A38-790D7BD86677}" dt="2024-03-17T01:09:17.133" v="43" actId="14100"/>
        <pc:sldMkLst>
          <pc:docMk/>
          <pc:sldMk cId="1243388560" sldId="260"/>
        </pc:sldMkLst>
        <pc:spChg chg="del">
          <ac:chgData name="Prakhar Jain" userId="f978878c49161169" providerId="LiveId" clId="{10E68CEB-D33E-45B4-9A38-790D7BD86677}" dt="2024-03-17T01:06:29.162" v="22"/>
          <ac:spMkLst>
            <pc:docMk/>
            <pc:sldMk cId="1243388560" sldId="260"/>
            <ac:spMk id="2" creationId="{BFB8F9A9-C038-5FB1-C8BC-04EB31EDFA9F}"/>
          </ac:spMkLst>
        </pc:spChg>
        <pc:spChg chg="del">
          <ac:chgData name="Prakhar Jain" userId="f978878c49161169" providerId="LiveId" clId="{10E68CEB-D33E-45B4-9A38-790D7BD86677}" dt="2024-03-17T01:04:59.930" v="18"/>
          <ac:spMkLst>
            <pc:docMk/>
            <pc:sldMk cId="1243388560" sldId="260"/>
            <ac:spMk id="3" creationId="{80DE90E5-7C1F-F6C0-2506-C4C9EB6A68AA}"/>
          </ac:spMkLst>
        </pc:spChg>
        <pc:spChg chg="add mod">
          <ac:chgData name="Prakhar Jain" userId="f978878c49161169" providerId="LiveId" clId="{10E68CEB-D33E-45B4-9A38-790D7BD86677}" dt="2024-03-17T01:07:20.204" v="30" actId="1076"/>
          <ac:spMkLst>
            <pc:docMk/>
            <pc:sldMk cId="1243388560" sldId="260"/>
            <ac:spMk id="6" creationId="{F4958784-95D7-0E2E-0391-DD74A180B575}"/>
          </ac:spMkLst>
        </pc:spChg>
        <pc:spChg chg="add mod">
          <ac:chgData name="Prakhar Jain" userId="f978878c49161169" providerId="LiveId" clId="{10E68CEB-D33E-45B4-9A38-790D7BD86677}" dt="2024-03-17T01:08:43.027" v="37" actId="1076"/>
          <ac:spMkLst>
            <pc:docMk/>
            <pc:sldMk cId="1243388560" sldId="260"/>
            <ac:spMk id="11" creationId="{F411B10C-445A-BA87-DE7A-4472CB16971B}"/>
          </ac:spMkLst>
        </pc:spChg>
        <pc:spChg chg="add mod">
          <ac:chgData name="Prakhar Jain" userId="f978878c49161169" providerId="LiveId" clId="{10E68CEB-D33E-45B4-9A38-790D7BD86677}" dt="2024-03-17T01:09:06.561" v="42" actId="14100"/>
          <ac:spMkLst>
            <pc:docMk/>
            <pc:sldMk cId="1243388560" sldId="260"/>
            <ac:spMk id="12" creationId="{F9D1102C-8F59-8BA7-F16C-277209E07CE4}"/>
          </ac:spMkLst>
        </pc:spChg>
        <pc:picChg chg="add mod">
          <ac:chgData name="Prakhar Jain" userId="f978878c49161169" providerId="LiveId" clId="{10E68CEB-D33E-45B4-9A38-790D7BD86677}" dt="2024-03-17T01:05:10.941" v="20" actId="1076"/>
          <ac:picMkLst>
            <pc:docMk/>
            <pc:sldMk cId="1243388560" sldId="260"/>
            <ac:picMk id="4" creationId="{08C8598C-BA4D-75CC-F292-12D93CF8C853}"/>
          </ac:picMkLst>
        </pc:picChg>
        <pc:picChg chg="add mod">
          <ac:chgData name="Prakhar Jain" userId="f978878c49161169" providerId="LiveId" clId="{10E68CEB-D33E-45B4-9A38-790D7BD86677}" dt="2024-03-17T01:06:18.841" v="21"/>
          <ac:picMkLst>
            <pc:docMk/>
            <pc:sldMk cId="1243388560" sldId="260"/>
            <ac:picMk id="5" creationId="{873A3497-F639-EF61-3F4A-7E0272E2C911}"/>
          </ac:picMkLst>
        </pc:picChg>
        <pc:picChg chg="add mod">
          <ac:chgData name="Prakhar Jain" userId="f978878c49161169" providerId="LiveId" clId="{10E68CEB-D33E-45B4-9A38-790D7BD86677}" dt="2024-03-17T01:09:17.133" v="43" actId="14100"/>
          <ac:picMkLst>
            <pc:docMk/>
            <pc:sldMk cId="1243388560" sldId="260"/>
            <ac:picMk id="7" creationId="{76E093A8-108A-980E-9A00-8A7A6CAA2877}"/>
          </ac:picMkLst>
        </pc:picChg>
        <pc:picChg chg="add mod">
          <ac:chgData name="Prakhar Jain" userId="f978878c49161169" providerId="LiveId" clId="{10E68CEB-D33E-45B4-9A38-790D7BD86677}" dt="2024-03-17T01:07:30.600" v="31" actId="1076"/>
          <ac:picMkLst>
            <pc:docMk/>
            <pc:sldMk cId="1243388560" sldId="260"/>
            <ac:picMk id="8" creationId="{B6013BFD-9172-DA23-FE76-58D42D0EA06A}"/>
          </ac:picMkLst>
        </pc:picChg>
        <pc:picChg chg="add mod">
          <ac:chgData name="Prakhar Jain" userId="f978878c49161169" providerId="LiveId" clId="{10E68CEB-D33E-45B4-9A38-790D7BD86677}" dt="2024-03-17T01:08:01.836" v="34" actId="1076"/>
          <ac:picMkLst>
            <pc:docMk/>
            <pc:sldMk cId="1243388560" sldId="260"/>
            <ac:picMk id="9" creationId="{8CD30278-7E81-C2D3-C496-95744CC2172D}"/>
          </ac:picMkLst>
        </pc:picChg>
        <pc:picChg chg="add mod">
          <ac:chgData name="Prakhar Jain" userId="f978878c49161169" providerId="LiveId" clId="{10E68CEB-D33E-45B4-9A38-790D7BD86677}" dt="2024-03-17T01:08:10.766" v="35"/>
          <ac:picMkLst>
            <pc:docMk/>
            <pc:sldMk cId="1243388560" sldId="260"/>
            <ac:picMk id="10" creationId="{8E913424-94A2-AD86-1E31-859DD3E818A6}"/>
          </ac:picMkLst>
        </pc:picChg>
      </pc:sldChg>
      <pc:sldChg chg="del">
        <pc:chgData name="Prakhar Jain" userId="f978878c49161169" providerId="LiveId" clId="{10E68CEB-D33E-45B4-9A38-790D7BD86677}" dt="2024-03-17T01:34:44.861" v="373" actId="2696"/>
        <pc:sldMkLst>
          <pc:docMk/>
          <pc:sldMk cId="3059384727" sldId="261"/>
        </pc:sldMkLst>
      </pc:sldChg>
      <pc:sldChg chg="del">
        <pc:chgData name="Prakhar Jain" userId="f978878c49161169" providerId="LiveId" clId="{10E68CEB-D33E-45B4-9A38-790D7BD86677}" dt="2024-03-17T01:25:23.466" v="196" actId="47"/>
        <pc:sldMkLst>
          <pc:docMk/>
          <pc:sldMk cId="2324949035" sldId="262"/>
        </pc:sldMkLst>
      </pc:sldChg>
      <pc:sldChg chg="del">
        <pc:chgData name="Prakhar Jain" userId="f978878c49161169" providerId="LiveId" clId="{10E68CEB-D33E-45B4-9A38-790D7BD86677}" dt="2024-03-17T01:27:00.303" v="221" actId="47"/>
        <pc:sldMkLst>
          <pc:docMk/>
          <pc:sldMk cId="4101741293" sldId="263"/>
        </pc:sldMkLst>
      </pc:sldChg>
      <pc:sldChg chg="del">
        <pc:chgData name="Prakhar Jain" userId="f978878c49161169" providerId="LiveId" clId="{10E68CEB-D33E-45B4-9A38-790D7BD86677}" dt="2024-03-17T01:28:27.824" v="255" actId="2696"/>
        <pc:sldMkLst>
          <pc:docMk/>
          <pc:sldMk cId="2480118632" sldId="264"/>
        </pc:sldMkLst>
      </pc:sldChg>
      <pc:sldChg chg="del">
        <pc:chgData name="Prakhar Jain" userId="f978878c49161169" providerId="LiveId" clId="{10E68CEB-D33E-45B4-9A38-790D7BD86677}" dt="2024-03-17T01:14:31.406" v="71" actId="47"/>
        <pc:sldMkLst>
          <pc:docMk/>
          <pc:sldMk cId="4078606058" sldId="269"/>
        </pc:sldMkLst>
      </pc:sldChg>
      <pc:sldChg chg="del">
        <pc:chgData name="Prakhar Jain" userId="f978878c49161169" providerId="LiveId" clId="{10E68CEB-D33E-45B4-9A38-790D7BD86677}" dt="2024-03-17T01:30:57.342" v="286" actId="2696"/>
        <pc:sldMkLst>
          <pc:docMk/>
          <pc:sldMk cId="4040124602" sldId="270"/>
        </pc:sldMkLst>
      </pc:sldChg>
      <pc:sldChg chg="delSp del mod">
        <pc:chgData name="Prakhar Jain" userId="f978878c49161169" providerId="LiveId" clId="{10E68CEB-D33E-45B4-9A38-790D7BD86677}" dt="2024-03-17T01:12:44.424" v="61" actId="47"/>
        <pc:sldMkLst>
          <pc:docMk/>
          <pc:sldMk cId="2450672045" sldId="271"/>
        </pc:sldMkLst>
        <pc:spChg chg="del">
          <ac:chgData name="Prakhar Jain" userId="f978878c49161169" providerId="LiveId" clId="{10E68CEB-D33E-45B4-9A38-790D7BD86677}" dt="2024-03-17T01:10:28.920" v="45" actId="21"/>
          <ac:spMkLst>
            <pc:docMk/>
            <pc:sldMk cId="2450672045" sldId="271"/>
            <ac:spMk id="2" creationId="{87632C60-16E5-C12E-7644-B668FC01872D}"/>
          </ac:spMkLst>
        </pc:spChg>
      </pc:sldChg>
      <pc:sldChg chg="addSp delSp modSp mod">
        <pc:chgData name="Prakhar Jain" userId="f978878c49161169" providerId="LiveId" clId="{10E68CEB-D33E-45B4-9A38-790D7BD86677}" dt="2024-03-17T01:16:04.110" v="109" actId="113"/>
        <pc:sldMkLst>
          <pc:docMk/>
          <pc:sldMk cId="2731975278" sldId="272"/>
        </pc:sldMkLst>
        <pc:spChg chg="del">
          <ac:chgData name="Prakhar Jain" userId="f978878c49161169" providerId="LiveId" clId="{10E68CEB-D33E-45B4-9A38-790D7BD86677}" dt="2024-03-17T01:10:43.677" v="48" actId="21"/>
          <ac:spMkLst>
            <pc:docMk/>
            <pc:sldMk cId="2731975278" sldId="272"/>
            <ac:spMk id="2" creationId="{FD009845-1AAD-4966-83F0-6E71F975F3C0}"/>
          </ac:spMkLst>
        </pc:spChg>
        <pc:spChg chg="del">
          <ac:chgData name="Prakhar Jain" userId="f978878c49161169" providerId="LiveId" clId="{10E68CEB-D33E-45B4-9A38-790D7BD86677}" dt="2024-03-17T01:10:50.047" v="49" actId="21"/>
          <ac:spMkLst>
            <pc:docMk/>
            <pc:sldMk cId="2731975278" sldId="272"/>
            <ac:spMk id="3" creationId="{5A512BF5-D531-47F7-A462-C3A79CF1F526}"/>
          </ac:spMkLst>
        </pc:spChg>
        <pc:spChg chg="add mod">
          <ac:chgData name="Prakhar Jain" userId="f978878c49161169" providerId="LiveId" clId="{10E68CEB-D33E-45B4-9A38-790D7BD86677}" dt="2024-03-17T01:10:38.992" v="47" actId="207"/>
          <ac:spMkLst>
            <pc:docMk/>
            <pc:sldMk cId="2731975278" sldId="272"/>
            <ac:spMk id="4" creationId="{CF46033E-E548-56E9-A207-72CBC23FD1AE}"/>
          </ac:spMkLst>
        </pc:spChg>
        <pc:spChg chg="add del mod">
          <ac:chgData name="Prakhar Jain" userId="f978878c49161169" providerId="LiveId" clId="{10E68CEB-D33E-45B4-9A38-790D7BD86677}" dt="2024-03-17T01:11:02.322" v="50"/>
          <ac:spMkLst>
            <pc:docMk/>
            <pc:sldMk cId="2731975278" sldId="272"/>
            <ac:spMk id="6" creationId="{7F128C32-D210-060B-43AC-21CD4BF551D7}"/>
          </ac:spMkLst>
        </pc:spChg>
        <pc:spChg chg="add del mod">
          <ac:chgData name="Prakhar Jain" userId="f978878c49161169" providerId="LiveId" clId="{10E68CEB-D33E-45B4-9A38-790D7BD86677}" dt="2024-03-17T01:12:11.398" v="59" actId="21"/>
          <ac:spMkLst>
            <pc:docMk/>
            <pc:sldMk cId="2731975278" sldId="272"/>
            <ac:spMk id="8" creationId="{CFE9A7EA-D6C9-8E31-53A8-AE18BB8893D7}"/>
          </ac:spMkLst>
        </pc:spChg>
        <pc:spChg chg="add mod">
          <ac:chgData name="Prakhar Jain" userId="f978878c49161169" providerId="LiveId" clId="{10E68CEB-D33E-45B4-9A38-790D7BD86677}" dt="2024-03-17T01:11:22.096" v="54" actId="120"/>
          <ac:spMkLst>
            <pc:docMk/>
            <pc:sldMk cId="2731975278" sldId="272"/>
            <ac:spMk id="9" creationId="{B6CA72AC-9FDF-5DDD-736A-D00ECE049CFD}"/>
          </ac:spMkLst>
        </pc:spChg>
        <pc:spChg chg="add mod">
          <ac:chgData name="Prakhar Jain" userId="f978878c49161169" providerId="LiveId" clId="{10E68CEB-D33E-45B4-9A38-790D7BD86677}" dt="2024-03-17T01:16:04.110" v="109" actId="113"/>
          <ac:spMkLst>
            <pc:docMk/>
            <pc:sldMk cId="2731975278" sldId="272"/>
            <ac:spMk id="10" creationId="{99606F23-8A62-CE61-2DC8-271FF6FA3170}"/>
          </ac:spMkLst>
        </pc:spChg>
      </pc:sldChg>
      <pc:sldChg chg="addSp delSp modSp mod">
        <pc:chgData name="Prakhar Jain" userId="f978878c49161169" providerId="LiveId" clId="{10E68CEB-D33E-45B4-9A38-790D7BD86677}" dt="2024-03-17T01:22:58.260" v="168" actId="20577"/>
        <pc:sldMkLst>
          <pc:docMk/>
          <pc:sldMk cId="204587708" sldId="273"/>
        </pc:sldMkLst>
        <pc:spChg chg="add mod">
          <ac:chgData name="Prakhar Jain" userId="f978878c49161169" providerId="LiveId" clId="{10E68CEB-D33E-45B4-9A38-790D7BD86677}" dt="2024-03-17T01:13:31.302" v="66" actId="207"/>
          <ac:spMkLst>
            <pc:docMk/>
            <pc:sldMk cId="204587708" sldId="273"/>
            <ac:spMk id="2" creationId="{1AE27C54-6EC2-701D-8EC0-06909A99CB97}"/>
          </ac:spMkLst>
        </pc:spChg>
        <pc:spChg chg="add del mod">
          <ac:chgData name="Prakhar Jain" userId="f978878c49161169" providerId="LiveId" clId="{10E68CEB-D33E-45B4-9A38-790D7BD86677}" dt="2024-03-17T01:13:22.153" v="64" actId="21"/>
          <ac:spMkLst>
            <pc:docMk/>
            <pc:sldMk cId="204587708" sldId="273"/>
            <ac:spMk id="5" creationId="{C5276D91-63FF-3CDE-C3D8-7D68D001FC52}"/>
          </ac:spMkLst>
        </pc:spChg>
        <pc:spChg chg="del">
          <ac:chgData name="Prakhar Jain" userId="f978878c49161169" providerId="LiveId" clId="{10E68CEB-D33E-45B4-9A38-790D7BD86677}" dt="2024-03-17T01:13:17.165" v="63" actId="21"/>
          <ac:spMkLst>
            <pc:docMk/>
            <pc:sldMk cId="204587708" sldId="273"/>
            <ac:spMk id="9" creationId="{B6CA72AC-9FDF-5DDD-736A-D00ECE049CFD}"/>
          </ac:spMkLst>
        </pc:spChg>
        <pc:spChg chg="mod">
          <ac:chgData name="Prakhar Jain" userId="f978878c49161169" providerId="LiveId" clId="{10E68CEB-D33E-45B4-9A38-790D7BD86677}" dt="2024-03-17T01:22:58.260" v="168" actId="20577"/>
          <ac:spMkLst>
            <pc:docMk/>
            <pc:sldMk cId="204587708" sldId="273"/>
            <ac:spMk id="10" creationId="{99606F23-8A62-CE61-2DC8-271FF6FA3170}"/>
          </ac:spMkLst>
        </pc:spChg>
      </pc:sldChg>
      <pc:sldChg chg="addSp delSp modSp mod">
        <pc:chgData name="Prakhar Jain" userId="f978878c49161169" providerId="LiveId" clId="{10E68CEB-D33E-45B4-9A38-790D7BD86677}" dt="2024-03-17T01:25:04.109" v="195" actId="21"/>
        <pc:sldMkLst>
          <pc:docMk/>
          <pc:sldMk cId="3362337245" sldId="274"/>
        </pc:sldMkLst>
        <pc:spChg chg="mod">
          <ac:chgData name="Prakhar Jain" userId="f978878c49161169" providerId="LiveId" clId="{10E68CEB-D33E-45B4-9A38-790D7BD86677}" dt="2024-03-17T01:24:10.740" v="185" actId="14100"/>
          <ac:spMkLst>
            <pc:docMk/>
            <pc:sldMk cId="3362337245" sldId="274"/>
            <ac:spMk id="11" creationId="{F411B10C-445A-BA87-DE7A-4472CB16971B}"/>
          </ac:spMkLst>
        </pc:spChg>
        <pc:spChg chg="mod">
          <ac:chgData name="Prakhar Jain" userId="f978878c49161169" providerId="LiveId" clId="{10E68CEB-D33E-45B4-9A38-790D7BD86677}" dt="2024-03-17T01:24:18.829" v="189" actId="20577"/>
          <ac:spMkLst>
            <pc:docMk/>
            <pc:sldMk cId="3362337245" sldId="274"/>
            <ac:spMk id="12" creationId="{F9D1102C-8F59-8BA7-F16C-277209E07CE4}"/>
          </ac:spMkLst>
        </pc:spChg>
        <pc:spChg chg="add del mod">
          <ac:chgData name="Prakhar Jain" userId="f978878c49161169" providerId="LiveId" clId="{10E68CEB-D33E-45B4-9A38-790D7BD86677}" dt="2024-03-17T01:25:04.109" v="195" actId="21"/>
          <ac:spMkLst>
            <pc:docMk/>
            <pc:sldMk cId="3362337245" sldId="274"/>
            <ac:spMk id="13" creationId="{82258F1E-0CD2-3E5A-0BC4-CFCBB665703B}"/>
          </ac:spMkLst>
        </pc:spChg>
        <pc:picChg chg="add mod">
          <ac:chgData name="Prakhar Jain" userId="f978878c49161169" providerId="LiveId" clId="{10E68CEB-D33E-45B4-9A38-790D7BD86677}" dt="2024-03-17T01:23:41.978" v="171" actId="1076"/>
          <ac:picMkLst>
            <pc:docMk/>
            <pc:sldMk cId="3362337245" sldId="274"/>
            <ac:picMk id="2" creationId="{1CFEC95E-FE8C-FA9C-362E-8F3737C97C0F}"/>
          </ac:picMkLst>
        </pc:picChg>
        <pc:picChg chg="add mod">
          <ac:chgData name="Prakhar Jain" userId="f978878c49161169" providerId="LiveId" clId="{10E68CEB-D33E-45B4-9A38-790D7BD86677}" dt="2024-03-17T01:24:58.957" v="194" actId="14100"/>
          <ac:picMkLst>
            <pc:docMk/>
            <pc:sldMk cId="3362337245" sldId="274"/>
            <ac:picMk id="3" creationId="{A0217F87-E47D-1679-459C-793A46E2B2A3}"/>
          </ac:picMkLst>
        </pc:picChg>
        <pc:picChg chg="del">
          <ac:chgData name="Prakhar Jain" userId="f978878c49161169" providerId="LiveId" clId="{10E68CEB-D33E-45B4-9A38-790D7BD86677}" dt="2024-03-17T01:24:50.689" v="192" actId="478"/>
          <ac:picMkLst>
            <pc:docMk/>
            <pc:sldMk cId="3362337245" sldId="274"/>
            <ac:picMk id="4" creationId="{08C8598C-BA4D-75CC-F292-12D93CF8C853}"/>
          </ac:picMkLst>
        </pc:picChg>
        <pc:picChg chg="del">
          <ac:chgData name="Prakhar Jain" userId="f978878c49161169" providerId="LiveId" clId="{10E68CEB-D33E-45B4-9A38-790D7BD86677}" dt="2024-03-17T01:24:38.336" v="190" actId="478"/>
          <ac:picMkLst>
            <pc:docMk/>
            <pc:sldMk cId="3362337245" sldId="274"/>
            <ac:picMk id="5" creationId="{873A3497-F639-EF61-3F4A-7E0272E2C911}"/>
          </ac:picMkLst>
        </pc:picChg>
        <pc:picChg chg="del">
          <ac:chgData name="Prakhar Jain" userId="f978878c49161169" providerId="LiveId" clId="{10E68CEB-D33E-45B4-9A38-790D7BD86677}" dt="2024-03-17T01:23:38.192" v="169" actId="478"/>
          <ac:picMkLst>
            <pc:docMk/>
            <pc:sldMk cId="3362337245" sldId="274"/>
            <ac:picMk id="7" creationId="{76E093A8-108A-980E-9A00-8A7A6CAA2877}"/>
          </ac:picMkLst>
        </pc:picChg>
      </pc:sldChg>
      <pc:sldChg chg="addSp delSp modSp mod">
        <pc:chgData name="Prakhar Jain" userId="f978878c49161169" providerId="LiveId" clId="{10E68CEB-D33E-45B4-9A38-790D7BD86677}" dt="2024-03-17T01:26:45.621" v="220" actId="14100"/>
        <pc:sldMkLst>
          <pc:docMk/>
          <pc:sldMk cId="3651936982" sldId="275"/>
        </pc:sldMkLst>
        <pc:spChg chg="mod">
          <ac:chgData name="Prakhar Jain" userId="f978878c49161169" providerId="LiveId" clId="{10E68CEB-D33E-45B4-9A38-790D7BD86677}" dt="2024-03-17T01:26:30.964" v="208" actId="20577"/>
          <ac:spMkLst>
            <pc:docMk/>
            <pc:sldMk cId="3651936982" sldId="275"/>
            <ac:spMk id="11" creationId="{F411B10C-445A-BA87-DE7A-4472CB16971B}"/>
          </ac:spMkLst>
        </pc:spChg>
        <pc:spChg chg="add del mod">
          <ac:chgData name="Prakhar Jain" userId="f978878c49161169" providerId="LiveId" clId="{10E68CEB-D33E-45B4-9A38-790D7BD86677}" dt="2024-03-17T01:26:45.621" v="220" actId="14100"/>
          <ac:spMkLst>
            <pc:docMk/>
            <pc:sldMk cId="3651936982" sldId="275"/>
            <ac:spMk id="12" creationId="{F9D1102C-8F59-8BA7-F16C-277209E07CE4}"/>
          </ac:spMkLst>
        </pc:spChg>
        <pc:picChg chg="del">
          <ac:chgData name="Prakhar Jain" userId="f978878c49161169" providerId="LiveId" clId="{10E68CEB-D33E-45B4-9A38-790D7BD86677}" dt="2024-03-17T01:26:17.329" v="198" actId="478"/>
          <ac:picMkLst>
            <pc:docMk/>
            <pc:sldMk cId="3651936982" sldId="275"/>
            <ac:picMk id="2" creationId="{1CFEC95E-FE8C-FA9C-362E-8F3737C97C0F}"/>
          </ac:picMkLst>
        </pc:picChg>
        <pc:picChg chg="del">
          <ac:chgData name="Prakhar Jain" userId="f978878c49161169" providerId="LiveId" clId="{10E68CEB-D33E-45B4-9A38-790D7BD86677}" dt="2024-03-17T01:26:15.164" v="197" actId="478"/>
          <ac:picMkLst>
            <pc:docMk/>
            <pc:sldMk cId="3651936982" sldId="275"/>
            <ac:picMk id="3" creationId="{A0217F87-E47D-1679-459C-793A46E2B2A3}"/>
          </ac:picMkLst>
        </pc:picChg>
        <pc:picChg chg="add mod">
          <ac:chgData name="Prakhar Jain" userId="f978878c49161169" providerId="LiveId" clId="{10E68CEB-D33E-45B4-9A38-790D7BD86677}" dt="2024-03-17T01:26:23.991" v="200" actId="1076"/>
          <ac:picMkLst>
            <pc:docMk/>
            <pc:sldMk cId="3651936982" sldId="275"/>
            <ac:picMk id="4" creationId="{43158FBD-EBF3-9678-EDC8-AE6808D3293F}"/>
          </ac:picMkLst>
        </pc:picChg>
      </pc:sldChg>
      <pc:sldChg chg="addSp delSp modSp mod">
        <pc:chgData name="Prakhar Jain" userId="f978878c49161169" providerId="LiveId" clId="{10E68CEB-D33E-45B4-9A38-790D7BD86677}" dt="2024-03-17T01:28:15.040" v="254"/>
        <pc:sldMkLst>
          <pc:docMk/>
          <pc:sldMk cId="663672338" sldId="276"/>
        </pc:sldMkLst>
        <pc:spChg chg="mod">
          <ac:chgData name="Prakhar Jain" userId="f978878c49161169" providerId="LiveId" clId="{10E68CEB-D33E-45B4-9A38-790D7BD86677}" dt="2024-03-17T01:27:55.825" v="238" actId="20577"/>
          <ac:spMkLst>
            <pc:docMk/>
            <pc:sldMk cId="663672338" sldId="276"/>
            <ac:spMk id="11" creationId="{F411B10C-445A-BA87-DE7A-4472CB16971B}"/>
          </ac:spMkLst>
        </pc:spChg>
        <pc:spChg chg="mod">
          <ac:chgData name="Prakhar Jain" userId="f978878c49161169" providerId="LiveId" clId="{10E68CEB-D33E-45B4-9A38-790D7BD86677}" dt="2024-03-17T01:28:08.838" v="253" actId="14100"/>
          <ac:spMkLst>
            <pc:docMk/>
            <pc:sldMk cId="663672338" sldId="276"/>
            <ac:spMk id="12" creationId="{F9D1102C-8F59-8BA7-F16C-277209E07CE4}"/>
          </ac:spMkLst>
        </pc:spChg>
        <pc:picChg chg="add mod">
          <ac:chgData name="Prakhar Jain" userId="f978878c49161169" providerId="LiveId" clId="{10E68CEB-D33E-45B4-9A38-790D7BD86677}" dt="2024-03-17T01:27:48.489" v="223"/>
          <ac:picMkLst>
            <pc:docMk/>
            <pc:sldMk cId="663672338" sldId="276"/>
            <ac:picMk id="2" creationId="{4DE0C49F-4CB1-950C-7BCF-EB14545F1136}"/>
          </ac:picMkLst>
        </pc:picChg>
        <pc:picChg chg="add mod">
          <ac:chgData name="Prakhar Jain" userId="f978878c49161169" providerId="LiveId" clId="{10E68CEB-D33E-45B4-9A38-790D7BD86677}" dt="2024-03-17T01:28:15.040" v="254"/>
          <ac:picMkLst>
            <pc:docMk/>
            <pc:sldMk cId="663672338" sldId="276"/>
            <ac:picMk id="3" creationId="{0DC800FE-A36C-0537-C16A-182402CDE61B}"/>
          </ac:picMkLst>
        </pc:picChg>
        <pc:picChg chg="del">
          <ac:chgData name="Prakhar Jain" userId="f978878c49161169" providerId="LiveId" clId="{10E68CEB-D33E-45B4-9A38-790D7BD86677}" dt="2024-03-17T01:27:47.427" v="222" actId="478"/>
          <ac:picMkLst>
            <pc:docMk/>
            <pc:sldMk cId="663672338" sldId="276"/>
            <ac:picMk id="4" creationId="{43158FBD-EBF3-9678-EDC8-AE6808D3293F}"/>
          </ac:picMkLst>
        </pc:picChg>
      </pc:sldChg>
      <pc:sldChg chg="addSp delSp modSp mod">
        <pc:chgData name="Prakhar Jain" userId="f978878c49161169" providerId="LiveId" clId="{10E68CEB-D33E-45B4-9A38-790D7BD86677}" dt="2024-03-17T01:30:50.765" v="285" actId="207"/>
        <pc:sldMkLst>
          <pc:docMk/>
          <pc:sldMk cId="82043727" sldId="277"/>
        </pc:sldMkLst>
        <pc:spChg chg="add del mod">
          <ac:chgData name="Prakhar Jain" userId="f978878c49161169" providerId="LiveId" clId="{10E68CEB-D33E-45B4-9A38-790D7BD86677}" dt="2024-03-17T01:29:37.500" v="260" actId="478"/>
          <ac:spMkLst>
            <pc:docMk/>
            <pc:sldMk cId="82043727" sldId="277"/>
            <ac:spMk id="3" creationId="{99606F23-8A62-CE61-2DC8-271FF6FA3170}"/>
          </ac:spMkLst>
        </pc:spChg>
        <pc:spChg chg="add del mod">
          <ac:chgData name="Prakhar Jain" userId="f978878c49161169" providerId="LiveId" clId="{10E68CEB-D33E-45B4-9A38-790D7BD86677}" dt="2024-03-17T01:29:41.807" v="262" actId="478"/>
          <ac:spMkLst>
            <pc:docMk/>
            <pc:sldMk cId="82043727" sldId="277"/>
            <ac:spMk id="5" creationId="{99606F23-8A62-CE61-2DC8-271FF6FA3170}"/>
          </ac:spMkLst>
        </pc:spChg>
        <pc:spChg chg="add mod">
          <ac:chgData name="Prakhar Jain" userId="f978878c49161169" providerId="LiveId" clId="{10E68CEB-D33E-45B4-9A38-790D7BD86677}" dt="2024-03-17T01:30:50.765" v="285" actId="207"/>
          <ac:spMkLst>
            <pc:docMk/>
            <pc:sldMk cId="82043727" sldId="277"/>
            <ac:spMk id="6" creationId="{DECBC18D-7F1B-823A-A378-59C18CEDBE68}"/>
          </ac:spMkLst>
        </pc:spChg>
        <pc:spChg chg="del">
          <ac:chgData name="Prakhar Jain" userId="f978878c49161169" providerId="LiveId" clId="{10E68CEB-D33E-45B4-9A38-790D7BD86677}" dt="2024-03-17T01:29:13.276" v="256" actId="21"/>
          <ac:spMkLst>
            <pc:docMk/>
            <pc:sldMk cId="82043727" sldId="277"/>
            <ac:spMk id="10" creationId="{99606F23-8A62-CE61-2DC8-271FF6FA3170}"/>
          </ac:spMkLst>
        </pc:spChg>
      </pc:sldChg>
      <pc:sldChg chg="addSp delSp modSp mod">
        <pc:chgData name="Prakhar Jain" userId="f978878c49161169" providerId="LiveId" clId="{10E68CEB-D33E-45B4-9A38-790D7BD86677}" dt="2024-03-17T01:34:37.267" v="372" actId="20577"/>
        <pc:sldMkLst>
          <pc:docMk/>
          <pc:sldMk cId="2201430992" sldId="278"/>
        </pc:sldMkLst>
        <pc:spChg chg="del mod topLvl">
          <ac:chgData name="Prakhar Jain" userId="f978878c49161169" providerId="LiveId" clId="{10E68CEB-D33E-45B4-9A38-790D7BD86677}" dt="2024-03-17T01:32:25.201" v="310" actId="21"/>
          <ac:spMkLst>
            <pc:docMk/>
            <pc:sldMk cId="2201430992" sldId="278"/>
            <ac:spMk id="5" creationId="{0DF91FD5-376D-2BC7-6A98-EE47FF6D8123}"/>
          </ac:spMkLst>
        </pc:spChg>
        <pc:spChg chg="mod">
          <ac:chgData name="Prakhar Jain" userId="f978878c49161169" providerId="LiveId" clId="{10E68CEB-D33E-45B4-9A38-790D7BD86677}" dt="2024-03-17T01:32:46.857" v="315" actId="14100"/>
          <ac:spMkLst>
            <pc:docMk/>
            <pc:sldMk cId="2201430992" sldId="278"/>
            <ac:spMk id="6" creationId="{F4958784-95D7-0E2E-0391-DD74A180B575}"/>
          </ac:spMkLst>
        </pc:spChg>
        <pc:spChg chg="mod">
          <ac:chgData name="Prakhar Jain" userId="f978878c49161169" providerId="LiveId" clId="{10E68CEB-D33E-45B4-9A38-790D7BD86677}" dt="2024-03-17T01:34:24.110" v="350" actId="20577"/>
          <ac:spMkLst>
            <pc:docMk/>
            <pc:sldMk cId="2201430992" sldId="278"/>
            <ac:spMk id="11" creationId="{F411B10C-445A-BA87-DE7A-4472CB16971B}"/>
          </ac:spMkLst>
        </pc:spChg>
        <pc:spChg chg="mod">
          <ac:chgData name="Prakhar Jain" userId="f978878c49161169" providerId="LiveId" clId="{10E68CEB-D33E-45B4-9A38-790D7BD86677}" dt="2024-03-17T01:34:37.267" v="372" actId="20577"/>
          <ac:spMkLst>
            <pc:docMk/>
            <pc:sldMk cId="2201430992" sldId="278"/>
            <ac:spMk id="12" creationId="{F9D1102C-8F59-8BA7-F16C-277209E07CE4}"/>
          </ac:spMkLst>
        </pc:spChg>
        <pc:grpChg chg="add del mod">
          <ac:chgData name="Prakhar Jain" userId="f978878c49161169" providerId="LiveId" clId="{10E68CEB-D33E-45B4-9A38-790D7BD86677}" dt="2024-03-17T01:32:25.201" v="310" actId="21"/>
          <ac:grpSpMkLst>
            <pc:docMk/>
            <pc:sldMk cId="2201430992" sldId="278"/>
            <ac:grpSpMk id="4" creationId="{85F0DACB-B093-365F-F4D9-10E46CD1A7F1}"/>
          </ac:grpSpMkLst>
        </pc:grpChg>
        <pc:picChg chg="del">
          <ac:chgData name="Prakhar Jain" userId="f978878c49161169" providerId="LiveId" clId="{10E68CEB-D33E-45B4-9A38-790D7BD86677}" dt="2024-03-17T01:33:20.529" v="319" actId="478"/>
          <ac:picMkLst>
            <pc:docMk/>
            <pc:sldMk cId="2201430992" sldId="278"/>
            <ac:picMk id="2" creationId="{4DE0C49F-4CB1-950C-7BCF-EB14545F1136}"/>
          </ac:picMkLst>
        </pc:picChg>
        <pc:picChg chg="del">
          <ac:chgData name="Prakhar Jain" userId="f978878c49161169" providerId="LiveId" clId="{10E68CEB-D33E-45B4-9A38-790D7BD86677}" dt="2024-03-17T01:33:04.288" v="316" actId="478"/>
          <ac:picMkLst>
            <pc:docMk/>
            <pc:sldMk cId="2201430992" sldId="278"/>
            <ac:picMk id="3" creationId="{0DC800FE-A36C-0537-C16A-182402CDE61B}"/>
          </ac:picMkLst>
        </pc:picChg>
        <pc:picChg chg="mod topLvl">
          <ac:chgData name="Prakhar Jain" userId="f978878c49161169" providerId="LiveId" clId="{10E68CEB-D33E-45B4-9A38-790D7BD86677}" dt="2024-03-17T01:32:41.357" v="314" actId="1076"/>
          <ac:picMkLst>
            <pc:docMk/>
            <pc:sldMk cId="2201430992" sldId="278"/>
            <ac:picMk id="7" creationId="{5C686273-1D6E-BCE1-3892-47E1E975765A}"/>
          </ac:picMkLst>
        </pc:picChg>
        <pc:picChg chg="del">
          <ac:chgData name="Prakhar Jain" userId="f978878c49161169" providerId="LiveId" clId="{10E68CEB-D33E-45B4-9A38-790D7BD86677}" dt="2024-03-17T01:32:34.357" v="313" actId="478"/>
          <ac:picMkLst>
            <pc:docMk/>
            <pc:sldMk cId="2201430992" sldId="278"/>
            <ac:picMk id="8" creationId="{B6013BFD-9172-DA23-FE76-58D42D0EA06A}"/>
          </ac:picMkLst>
        </pc:picChg>
        <pc:picChg chg="del">
          <ac:chgData name="Prakhar Jain" userId="f978878c49161169" providerId="LiveId" clId="{10E68CEB-D33E-45B4-9A38-790D7BD86677}" dt="2024-03-17T01:32:31.977" v="312" actId="478"/>
          <ac:picMkLst>
            <pc:docMk/>
            <pc:sldMk cId="2201430992" sldId="278"/>
            <ac:picMk id="9" creationId="{8CD30278-7E81-C2D3-C496-95744CC2172D}"/>
          </ac:picMkLst>
        </pc:picChg>
        <pc:picChg chg="add mod">
          <ac:chgData name="Prakhar Jain" userId="f978878c49161169" providerId="LiveId" clId="{10E68CEB-D33E-45B4-9A38-790D7BD86677}" dt="2024-03-17T01:33:10.943" v="318" actId="1076"/>
          <ac:picMkLst>
            <pc:docMk/>
            <pc:sldMk cId="2201430992" sldId="278"/>
            <ac:picMk id="10" creationId="{8A4E761A-82F5-6FB4-CCA5-CFAA6E8C9679}"/>
          </ac:picMkLst>
        </pc:picChg>
        <pc:picChg chg="add mod">
          <ac:chgData name="Prakhar Jain" userId="f978878c49161169" providerId="LiveId" clId="{10E68CEB-D33E-45B4-9A38-790D7BD86677}" dt="2024-03-17T01:33:27.259" v="321" actId="1076"/>
          <ac:picMkLst>
            <pc:docMk/>
            <pc:sldMk cId="2201430992" sldId="278"/>
            <ac:picMk id="13" creationId="{7AFAED57-D96B-77AA-D01C-E4002C83ACCF}"/>
          </ac:picMkLst>
        </pc:picChg>
        <pc:picChg chg="add mod">
          <ac:chgData name="Prakhar Jain" userId="f978878c49161169" providerId="LiveId" clId="{10E68CEB-D33E-45B4-9A38-790D7BD86677}" dt="2024-03-17T01:33:37.218" v="323" actId="1076"/>
          <ac:picMkLst>
            <pc:docMk/>
            <pc:sldMk cId="2201430992" sldId="278"/>
            <ac:picMk id="14" creationId="{2AE58159-1EEF-93F4-2A30-ECD4D4B184DC}"/>
          </ac:picMkLst>
        </pc:picChg>
        <pc:picChg chg="add mod">
          <ac:chgData name="Prakhar Jain" userId="f978878c49161169" providerId="LiveId" clId="{10E68CEB-D33E-45B4-9A38-790D7BD86677}" dt="2024-03-17T01:33:45.628" v="325" actId="1076"/>
          <ac:picMkLst>
            <pc:docMk/>
            <pc:sldMk cId="2201430992" sldId="278"/>
            <ac:picMk id="15" creationId="{202A28E8-7276-4BF7-CDFE-1DBE07852E52}"/>
          </ac:picMkLst>
        </pc:picChg>
      </pc:sldChg>
      <pc:sldChg chg="del">
        <pc:chgData name="Prakhar Jain" userId="f978878c49161169" providerId="LiveId" clId="{10E68CEB-D33E-45B4-9A38-790D7BD86677}" dt="2024-03-17T01:36:31.440" v="433" actId="2696"/>
        <pc:sldMkLst>
          <pc:docMk/>
          <pc:sldMk cId="581105887" sldId="279"/>
        </pc:sldMkLst>
      </pc:sldChg>
      <pc:sldChg chg="addSp delSp modSp mod">
        <pc:chgData name="Prakhar Jain" userId="f978878c49161169" providerId="LiveId" clId="{10E68CEB-D33E-45B4-9A38-790D7BD86677}" dt="2024-03-17T01:36:27.454" v="432" actId="1076"/>
        <pc:sldMkLst>
          <pc:docMk/>
          <pc:sldMk cId="1045325133" sldId="280"/>
        </pc:sldMkLst>
        <pc:spChg chg="mod">
          <ac:chgData name="Prakhar Jain" userId="f978878c49161169" providerId="LiveId" clId="{10E68CEB-D33E-45B4-9A38-790D7BD86677}" dt="2024-03-17T01:35:39.027" v="394" actId="14100"/>
          <ac:spMkLst>
            <pc:docMk/>
            <pc:sldMk cId="1045325133" sldId="280"/>
            <ac:spMk id="11" creationId="{F411B10C-445A-BA87-DE7A-4472CB16971B}"/>
          </ac:spMkLst>
        </pc:spChg>
        <pc:spChg chg="add del mod">
          <ac:chgData name="Prakhar Jain" userId="f978878c49161169" providerId="LiveId" clId="{10E68CEB-D33E-45B4-9A38-790D7BD86677}" dt="2024-03-17T01:36:01.147" v="424" actId="20577"/>
          <ac:spMkLst>
            <pc:docMk/>
            <pc:sldMk cId="1045325133" sldId="280"/>
            <ac:spMk id="12" creationId="{F9D1102C-8F59-8BA7-F16C-277209E07CE4}"/>
          </ac:spMkLst>
        </pc:spChg>
        <pc:picChg chg="add mod">
          <ac:chgData name="Prakhar Jain" userId="f978878c49161169" providerId="LiveId" clId="{10E68CEB-D33E-45B4-9A38-790D7BD86677}" dt="2024-03-17T01:36:10.654" v="427" actId="1076"/>
          <ac:picMkLst>
            <pc:docMk/>
            <pc:sldMk cId="1045325133" sldId="280"/>
            <ac:picMk id="2" creationId="{33D38BDE-88B9-C662-3A90-1A9619863C3F}"/>
          </ac:picMkLst>
        </pc:picChg>
        <pc:picChg chg="add mod">
          <ac:chgData name="Prakhar Jain" userId="f978878c49161169" providerId="LiveId" clId="{10E68CEB-D33E-45B4-9A38-790D7BD86677}" dt="2024-03-17T01:36:27.454" v="432" actId="1076"/>
          <ac:picMkLst>
            <pc:docMk/>
            <pc:sldMk cId="1045325133" sldId="280"/>
            <ac:picMk id="3" creationId="{EAE50405-D69D-52F9-3332-8597175840B1}"/>
          </ac:picMkLst>
        </pc:picChg>
        <pc:picChg chg="del">
          <ac:chgData name="Prakhar Jain" userId="f978878c49161169" providerId="LiveId" clId="{10E68CEB-D33E-45B4-9A38-790D7BD86677}" dt="2024-03-17T01:36:07.514" v="425" actId="478"/>
          <ac:picMkLst>
            <pc:docMk/>
            <pc:sldMk cId="1045325133" sldId="280"/>
            <ac:picMk id="10" creationId="{8A4E761A-82F5-6FB4-CCA5-CFAA6E8C9679}"/>
          </ac:picMkLst>
        </pc:picChg>
        <pc:picChg chg="del">
          <ac:chgData name="Prakhar Jain" userId="f978878c49161169" providerId="LiveId" clId="{10E68CEB-D33E-45B4-9A38-790D7BD86677}" dt="2024-03-17T01:36:12.463" v="428" actId="478"/>
          <ac:picMkLst>
            <pc:docMk/>
            <pc:sldMk cId="1045325133" sldId="280"/>
            <ac:picMk id="13" creationId="{7AFAED57-D96B-77AA-D01C-E4002C83ACCF}"/>
          </ac:picMkLst>
        </pc:picChg>
        <pc:picChg chg="del">
          <ac:chgData name="Prakhar Jain" userId="f978878c49161169" providerId="LiveId" clId="{10E68CEB-D33E-45B4-9A38-790D7BD86677}" dt="2024-03-17T01:36:14.528" v="429" actId="478"/>
          <ac:picMkLst>
            <pc:docMk/>
            <pc:sldMk cId="1045325133" sldId="280"/>
            <ac:picMk id="14" creationId="{2AE58159-1EEF-93F4-2A30-ECD4D4B184DC}"/>
          </ac:picMkLst>
        </pc:picChg>
        <pc:picChg chg="del">
          <ac:chgData name="Prakhar Jain" userId="f978878c49161169" providerId="LiveId" clId="{10E68CEB-D33E-45B4-9A38-790D7BD86677}" dt="2024-03-17T01:36:16.612" v="430" actId="478"/>
          <ac:picMkLst>
            <pc:docMk/>
            <pc:sldMk cId="1045325133" sldId="280"/>
            <ac:picMk id="15" creationId="{202A28E8-7276-4BF7-CDFE-1DBE07852E52}"/>
          </ac:picMkLst>
        </pc:picChg>
      </pc:sldChg>
      <pc:sldChg chg="addSp delSp modSp mod">
        <pc:chgData name="Prakhar Jain" userId="f978878c49161169" providerId="LiveId" clId="{10E68CEB-D33E-45B4-9A38-790D7BD86677}" dt="2024-03-17T01:52:13.317" v="466" actId="1076"/>
        <pc:sldMkLst>
          <pc:docMk/>
          <pc:sldMk cId="3527664268" sldId="281"/>
        </pc:sldMkLst>
        <pc:spChg chg="mod">
          <ac:chgData name="Prakhar Jain" userId="f978878c49161169" providerId="LiveId" clId="{10E68CEB-D33E-45B4-9A38-790D7BD86677}" dt="2024-03-17T01:52:04.032" v="463" actId="20577"/>
          <ac:spMkLst>
            <pc:docMk/>
            <pc:sldMk cId="3527664268" sldId="281"/>
            <ac:spMk id="12" creationId="{F9D1102C-8F59-8BA7-F16C-277209E07CE4}"/>
          </ac:spMkLst>
        </pc:spChg>
        <pc:picChg chg="del">
          <ac:chgData name="Prakhar Jain" userId="f978878c49161169" providerId="LiveId" clId="{10E68CEB-D33E-45B4-9A38-790D7BD86677}" dt="2024-03-17T01:51:45.005" v="434" actId="478"/>
          <ac:picMkLst>
            <pc:docMk/>
            <pc:sldMk cId="3527664268" sldId="281"/>
            <ac:picMk id="2" creationId="{33D38BDE-88B9-C662-3A90-1A9619863C3F}"/>
          </ac:picMkLst>
        </pc:picChg>
        <pc:picChg chg="del">
          <ac:chgData name="Prakhar Jain" userId="f978878c49161169" providerId="LiveId" clId="{10E68CEB-D33E-45B4-9A38-790D7BD86677}" dt="2024-03-17T01:52:10.827" v="464" actId="478"/>
          <ac:picMkLst>
            <pc:docMk/>
            <pc:sldMk cId="3527664268" sldId="281"/>
            <ac:picMk id="3" creationId="{EAE50405-D69D-52F9-3332-8597175840B1}"/>
          </ac:picMkLst>
        </pc:picChg>
        <pc:picChg chg="add mod">
          <ac:chgData name="Prakhar Jain" userId="f978878c49161169" providerId="LiveId" clId="{10E68CEB-D33E-45B4-9A38-790D7BD86677}" dt="2024-03-17T01:51:45.807" v="435"/>
          <ac:picMkLst>
            <pc:docMk/>
            <pc:sldMk cId="3527664268" sldId="281"/>
            <ac:picMk id="4" creationId="{B570D332-F0FE-16FF-B36E-C654754A93E7}"/>
          </ac:picMkLst>
        </pc:picChg>
        <pc:picChg chg="add mod">
          <ac:chgData name="Prakhar Jain" userId="f978878c49161169" providerId="LiveId" clId="{10E68CEB-D33E-45B4-9A38-790D7BD86677}" dt="2024-03-17T01:52:13.317" v="466" actId="1076"/>
          <ac:picMkLst>
            <pc:docMk/>
            <pc:sldMk cId="3527664268" sldId="281"/>
            <ac:picMk id="5" creationId="{04820B15-65D6-8ADC-4CAC-E92638154017}"/>
          </ac:picMkLst>
        </pc:picChg>
      </pc:sldChg>
      <pc:sldChg chg="addSp delSp modSp mod">
        <pc:chgData name="Prakhar Jain" userId="f978878c49161169" providerId="LiveId" clId="{10E68CEB-D33E-45B4-9A38-790D7BD86677}" dt="2024-03-17T01:53:34.232" v="499" actId="21"/>
        <pc:sldMkLst>
          <pc:docMk/>
          <pc:sldMk cId="2393805578" sldId="282"/>
        </pc:sldMkLst>
        <pc:spChg chg="mod">
          <ac:chgData name="Prakhar Jain" userId="f978878c49161169" providerId="LiveId" clId="{10E68CEB-D33E-45B4-9A38-790D7BD86677}" dt="2024-03-17T01:53:28.205" v="498" actId="20577"/>
          <ac:spMkLst>
            <pc:docMk/>
            <pc:sldMk cId="2393805578" sldId="282"/>
            <ac:spMk id="2" creationId="{FD009845-1AAD-4966-83F0-6E71F975F3C0}"/>
          </ac:spMkLst>
        </pc:spChg>
        <pc:spChg chg="del">
          <ac:chgData name="Prakhar Jain" userId="f978878c49161169" providerId="LiveId" clId="{10E68CEB-D33E-45B4-9A38-790D7BD86677}" dt="2024-03-17T01:53:34.232" v="499" actId="21"/>
          <ac:spMkLst>
            <pc:docMk/>
            <pc:sldMk cId="2393805578" sldId="282"/>
            <ac:spMk id="3" creationId="{5A512BF5-D531-47F7-A462-C3A79CF1F526}"/>
          </ac:spMkLst>
        </pc:spChg>
        <pc:spChg chg="add mod">
          <ac:chgData name="Prakhar Jain" userId="f978878c49161169" providerId="LiveId" clId="{10E68CEB-D33E-45B4-9A38-790D7BD86677}" dt="2024-03-17T01:53:34.232" v="499" actId="21"/>
          <ac:spMkLst>
            <pc:docMk/>
            <pc:sldMk cId="2393805578" sldId="282"/>
            <ac:spMk id="5" creationId="{05BD8675-5178-2DBE-7814-80177AF9CC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3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D009845-1AAD-4966-83F0-6E71F975F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Domino</a:t>
            </a:r>
            <a:r>
              <a:rPr lang="en-US" dirty="0"/>
              <a:t>'</a:t>
            </a:r>
            <a:r>
              <a:rPr dirty="0"/>
              <a:t>s Sales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A512BF5-D531-47F7-A462-C3A79CF1F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1657" y="4945224"/>
            <a:ext cx="4447592" cy="1143000"/>
          </a:xfrm>
        </p:spPr>
        <p:txBody>
          <a:bodyPr/>
          <a:lstStyle/>
          <a:p>
            <a:r>
              <a:rPr lang="en-US" dirty="0"/>
              <a:t>BY - PRIYAL JAIN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est /Worst Sellers">
            <a:extLst>
              <a:ext uri="{FF2B5EF4-FFF2-40B4-BE49-F238E27FC236}">
                <a16:creationId xmlns:a16="http://schemas.microsoft.com/office/drawing/2014/main" id="{63C81B9B-6A4B-433C-9908-B0C398054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6033E-E548-56E9-A207-72CBC23FD1AE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6CA72AC-9FDF-5DDD-736A-D00ECE049CF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3184" y="1161618"/>
            <a:ext cx="415212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500" b="1" dirty="0">
                <a:latin typeface="Century Gothic" panose="020B0502020202020204" pitchFamily="34" charset="0"/>
              </a:rPr>
              <a:t>KPI’s REQUIREMENT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06F23-8A62-CE61-2DC8-271FF6FA3170}"/>
              </a:ext>
            </a:extLst>
          </p:cNvPr>
          <p:cNvSpPr txBox="1"/>
          <p:nvPr/>
        </p:nvSpPr>
        <p:spPr>
          <a:xfrm>
            <a:off x="513185" y="1673526"/>
            <a:ext cx="1050134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effectLst/>
                <a:latin typeface="Century Gothic" panose="020B0502020202020204" pitchFamily="34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</a:rPr>
              <a:t>A</a:t>
            </a:r>
            <a:r>
              <a:rPr lang="en-US" b="1" i="0" dirty="0">
                <a:effectLst/>
                <a:latin typeface="Century Gothic" panose="020B0502020202020204" pitchFamily="34" charset="0"/>
              </a:rPr>
              <a:t>nalyze key indicators for pizza sales data to gain insights into business performance. Specifically,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i="0" dirty="0"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entury Gothic" panose="020B0502020202020204" pitchFamily="34" charset="0"/>
              </a:rPr>
              <a:t>Average Order Value: </a:t>
            </a:r>
            <a:r>
              <a:rPr lang="en-US" i="0" dirty="0"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entury Gothic" panose="020B0502020202020204" pitchFamily="34" charset="0"/>
              </a:rPr>
              <a:t>Total Pizzas Sold: </a:t>
            </a:r>
            <a:r>
              <a:rPr lang="en-US" i="0" dirty="0"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entury Gothic" panose="020B0502020202020204" pitchFamily="34" charset="0"/>
              </a:rPr>
              <a:t>Total Orders: </a:t>
            </a:r>
            <a:r>
              <a:rPr lang="en-US" i="0" dirty="0"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entury Gothic" panose="020B0502020202020204" pitchFamily="34" charset="0"/>
              </a:rPr>
              <a:t>Average Pizzas Per Order: </a:t>
            </a:r>
            <a:r>
              <a:rPr lang="en-US" i="0" dirty="0"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</p:spTree>
    <p:extLst>
      <p:ext uri="{BB962C8B-B14F-4D97-AF65-F5344CB8AC3E}">
        <p14:creationId xmlns:p14="http://schemas.microsoft.com/office/powerpoint/2010/main" val="273197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6033E-E548-56E9-A207-72CBC23FD1AE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06F23-8A62-CE61-2DC8-271FF6FA3170}"/>
              </a:ext>
            </a:extLst>
          </p:cNvPr>
          <p:cNvSpPr txBox="1"/>
          <p:nvPr/>
        </p:nvSpPr>
        <p:spPr>
          <a:xfrm>
            <a:off x="447868" y="1404834"/>
            <a:ext cx="10501340" cy="447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effectLst/>
                <a:latin typeface="Century Gothic" panose="020B0502020202020204" pitchFamily="34" charset="0"/>
              </a:rPr>
              <a:t>Visualize various aspects of pizza sales data to gain insights and understand key trends. 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Century Gothic" panose="020B0502020202020204" pitchFamily="34" charset="0"/>
              </a:rPr>
              <a:t>Hourly Trend for Total Pizzas Sold: </a:t>
            </a:r>
            <a:r>
              <a:rPr lang="en-US" sz="1400" i="0" dirty="0">
                <a:effectLst/>
                <a:latin typeface="Century Gothic" panose="020B0502020202020204" pitchFamily="34" charset="0"/>
              </a:rPr>
              <a:t>Created a stacked bar chart that displays the hourly trend of total orders over a specific time period. This chart will help us identify any patterns or fluctuations in order volumes on a hourly basis</a:t>
            </a:r>
            <a:r>
              <a:rPr lang="en-US" sz="1400" b="1" i="0" dirty="0">
                <a:effectLst/>
                <a:latin typeface="Century Gothic" panose="020B050202020202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sz="1400" b="1" i="0" dirty="0">
              <a:effectLst/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2.Weekly Trend for Total Orders: </a:t>
            </a:r>
            <a:r>
              <a:rPr lang="en-US" sz="1400" i="0" dirty="0">
                <a:effectLst/>
                <a:latin typeface="Century Gothic" panose="020B0502020202020204" pitchFamily="34" charset="0"/>
              </a:rPr>
              <a:t>Created a line chart that illustrates the weekly trend of total orders throughout the year. This chart will allow us to identify peak weeks or periods of high order activity.</a:t>
            </a:r>
          </a:p>
          <a:p>
            <a:pPr>
              <a:lnSpc>
                <a:spcPct val="150000"/>
              </a:lnSpc>
            </a:pPr>
            <a:endParaRPr lang="en-US" sz="1400" i="0" dirty="0">
              <a:effectLst/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3.Percentage of Sales by Pizza Category: </a:t>
            </a:r>
            <a:r>
              <a:rPr lang="en-US" sz="1400" i="0" dirty="0">
                <a:effectLst/>
                <a:latin typeface="Century Gothic" panose="020B0502020202020204" pitchFamily="34" charset="0"/>
              </a:rPr>
              <a:t>Created a pie chart that shows the distribution of sales across different pizza categories. This chart will provide insights into the popularity of various pizza categories and their contribution to overall sales</a:t>
            </a:r>
            <a:r>
              <a:rPr lang="en-US" sz="1400" b="1" i="0" dirty="0">
                <a:effectLst/>
                <a:latin typeface="Century Gothic" panose="020B050202020202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b="1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27C54-6EC2-701D-8EC0-06909A99CB97}"/>
              </a:ext>
            </a:extLst>
          </p:cNvPr>
          <p:cNvSpPr txBox="1"/>
          <p:nvPr/>
        </p:nvSpPr>
        <p:spPr>
          <a:xfrm>
            <a:off x="447868" y="874801"/>
            <a:ext cx="8528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20458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6033E-E548-56E9-A207-72CBC23FD1AE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27C54-6EC2-701D-8EC0-06909A99CB97}"/>
              </a:ext>
            </a:extLst>
          </p:cNvPr>
          <p:cNvSpPr txBox="1"/>
          <p:nvPr/>
        </p:nvSpPr>
        <p:spPr>
          <a:xfrm>
            <a:off x="447868" y="874801"/>
            <a:ext cx="85286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Century Gothic" panose="020B0502020202020204" pitchFamily="34" charset="0"/>
              </a:rPr>
              <a:t>CHARTS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BC18D-7F1B-823A-A378-59C18CEDBE68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4.Percentage of Sales by Pizza Size: </a:t>
            </a:r>
            <a:r>
              <a:rPr lang="en-US" b="0" dirty="0">
                <a:solidFill>
                  <a:schemeClr val="tx1"/>
                </a:solidFill>
              </a:rPr>
              <a:t>Generated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chemeClr val="tx1"/>
                </a:solidFill>
              </a:rPr>
              <a:t>5.Total Pizzas Sold by Pizza Category: </a:t>
            </a:r>
            <a:r>
              <a:rPr lang="en-US" b="0" dirty="0">
                <a:solidFill>
                  <a:schemeClr val="tx1"/>
                </a:solidFill>
              </a:rPr>
              <a:t>Created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chemeClr val="tx1"/>
                </a:solidFill>
              </a:rPr>
              <a:t>6.Top 5 Best Sellers by Revenue, Total Quantity and Total Orders :</a:t>
            </a:r>
            <a:r>
              <a:rPr lang="en-US" b="0" dirty="0">
                <a:solidFill>
                  <a:schemeClr val="tx1"/>
                </a:solidFill>
              </a:rPr>
              <a:t>Created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chemeClr val="tx1"/>
                </a:solidFill>
              </a:rPr>
              <a:t>7. Bottom 5 Best Sellers by Revenue, Total Quantity and Total Orders :</a:t>
            </a:r>
            <a:r>
              <a:rPr lang="en-US" b="0" dirty="0">
                <a:solidFill>
                  <a:schemeClr val="tx1"/>
                </a:solidFill>
              </a:rPr>
              <a:t>Created a bar chart showcasing the bottom 5 worst-selling pizzas based on the Revenue, Total Quantity, Total Orders. This chart will enable us to identify underperforming or less popular pizza options.</a:t>
            </a:r>
          </a:p>
        </p:txBody>
      </p:sp>
    </p:spTree>
    <p:extLst>
      <p:ext uri="{BB962C8B-B14F-4D97-AF65-F5344CB8AC3E}">
        <p14:creationId xmlns:p14="http://schemas.microsoft.com/office/powerpoint/2010/main" val="8204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D009845-1AAD-4966-83F0-6E71F975F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BD8675-5178-2DBE-7814-80177AF9C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C8598C-BA4D-75CC-F292-12D93CF8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783" y="1690688"/>
            <a:ext cx="5045815" cy="4397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A3497-F639-EF61-3F4A-7E0272E2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4958784-95D7-0E2E-0391-DD74A180B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513" y="362729"/>
            <a:ext cx="856394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18" descr="Data Import / Export through files — CMDBuild">
            <a:extLst>
              <a:ext uri="{FF2B5EF4-FFF2-40B4-BE49-F238E27FC236}">
                <a16:creationId xmlns:a16="http://schemas.microsoft.com/office/drawing/2014/main" id="{76E093A8-108A-980E-9A00-8A7A6CAA2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23" y="2998839"/>
            <a:ext cx="3770989" cy="308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B6013BFD-9172-DA23-FE76-58D42D0E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3" y="415742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Sql server - Free logo icons">
            <a:extLst>
              <a:ext uri="{FF2B5EF4-FFF2-40B4-BE49-F238E27FC236}">
                <a16:creationId xmlns:a16="http://schemas.microsoft.com/office/drawing/2014/main" id="{8CD30278-7E81-C2D3-C496-95744CC2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56" y="351666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1B10C-445A-BA87-DE7A-4472CB16971B}"/>
              </a:ext>
            </a:extLst>
          </p:cNvPr>
          <p:cNvSpPr txBox="1"/>
          <p:nvPr/>
        </p:nvSpPr>
        <p:spPr>
          <a:xfrm>
            <a:off x="403123" y="1743689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1102C-8F59-8BA7-F16C-277209E07CE4}"/>
              </a:ext>
            </a:extLst>
          </p:cNvPr>
          <p:cNvSpPr txBox="1"/>
          <p:nvPr/>
        </p:nvSpPr>
        <p:spPr>
          <a:xfrm>
            <a:off x="2288617" y="1736183"/>
            <a:ext cx="1604957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4338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958784-95D7-0E2E-0391-DD74A180B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513" y="362729"/>
            <a:ext cx="856394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B6013BFD-9172-DA23-FE76-58D42D0E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3" y="415742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Sql server - Free logo icons">
            <a:extLst>
              <a:ext uri="{FF2B5EF4-FFF2-40B4-BE49-F238E27FC236}">
                <a16:creationId xmlns:a16="http://schemas.microsoft.com/office/drawing/2014/main" id="{8CD30278-7E81-C2D3-C496-95744CC2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56" y="351666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1B10C-445A-BA87-DE7A-4472CB16971B}"/>
              </a:ext>
            </a:extLst>
          </p:cNvPr>
          <p:cNvSpPr txBox="1"/>
          <p:nvPr/>
        </p:nvSpPr>
        <p:spPr>
          <a:xfrm>
            <a:off x="139959" y="1743689"/>
            <a:ext cx="248455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1102C-8F59-8BA7-F16C-277209E07CE4}"/>
              </a:ext>
            </a:extLst>
          </p:cNvPr>
          <p:cNvSpPr txBox="1"/>
          <p:nvPr/>
        </p:nvSpPr>
        <p:spPr>
          <a:xfrm>
            <a:off x="2624513" y="1736183"/>
            <a:ext cx="126906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pic>
        <p:nvPicPr>
          <p:cNvPr id="2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1CFEC95E-FE8C-FA9C-362E-8F3737C9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40" y="304821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217F87-E47D-1679-459C-793A46E2B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380" y="1310136"/>
            <a:ext cx="5559079" cy="47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958784-95D7-0E2E-0391-DD74A180B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513" y="362729"/>
            <a:ext cx="856394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B6013BFD-9172-DA23-FE76-58D42D0E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3" y="415742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Sql server - Free logo icons">
            <a:extLst>
              <a:ext uri="{FF2B5EF4-FFF2-40B4-BE49-F238E27FC236}">
                <a16:creationId xmlns:a16="http://schemas.microsoft.com/office/drawing/2014/main" id="{8CD30278-7E81-C2D3-C496-95744CC2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56" y="351666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1B10C-445A-BA87-DE7A-4472CB16971B}"/>
              </a:ext>
            </a:extLst>
          </p:cNvPr>
          <p:cNvSpPr txBox="1"/>
          <p:nvPr/>
        </p:nvSpPr>
        <p:spPr>
          <a:xfrm>
            <a:off x="139959" y="1743689"/>
            <a:ext cx="248455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1102C-8F59-8BA7-F16C-277209E07CE4}"/>
              </a:ext>
            </a:extLst>
          </p:cNvPr>
          <p:cNvSpPr txBox="1"/>
          <p:nvPr/>
        </p:nvSpPr>
        <p:spPr>
          <a:xfrm>
            <a:off x="2624513" y="1736183"/>
            <a:ext cx="2096777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58FBD-EBF3-9678-EDC8-AE6808D32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6" y="2527137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3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958784-95D7-0E2E-0391-DD74A180B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4513" y="362729"/>
            <a:ext cx="856394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B6013BFD-9172-DA23-FE76-58D42D0E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3" y="415742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Sql server - Free logo icons">
            <a:extLst>
              <a:ext uri="{FF2B5EF4-FFF2-40B4-BE49-F238E27FC236}">
                <a16:creationId xmlns:a16="http://schemas.microsoft.com/office/drawing/2014/main" id="{8CD30278-7E81-C2D3-C496-95744CC2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56" y="351666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1B10C-445A-BA87-DE7A-4472CB16971B}"/>
              </a:ext>
            </a:extLst>
          </p:cNvPr>
          <p:cNvSpPr txBox="1"/>
          <p:nvPr/>
        </p:nvSpPr>
        <p:spPr>
          <a:xfrm>
            <a:off x="139959" y="1743689"/>
            <a:ext cx="248455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1102C-8F59-8BA7-F16C-277209E07CE4}"/>
              </a:ext>
            </a:extLst>
          </p:cNvPr>
          <p:cNvSpPr txBox="1"/>
          <p:nvPr/>
        </p:nvSpPr>
        <p:spPr>
          <a:xfrm>
            <a:off x="2624513" y="1736183"/>
            <a:ext cx="248455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E0C49F-4CB1-950C-7BCF-EB14545F1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3" name="Picture 2" descr="Document PNGs for Free Download">
            <a:extLst>
              <a:ext uri="{FF2B5EF4-FFF2-40B4-BE49-F238E27FC236}">
                <a16:creationId xmlns:a16="http://schemas.microsoft.com/office/drawing/2014/main" id="{0DC800FE-A36C-0537-C16A-182402CD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7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958784-95D7-0E2E-0391-DD74A180B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6955" y="362729"/>
            <a:ext cx="98915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1B10C-445A-BA87-DE7A-4472CB16971B}"/>
              </a:ext>
            </a:extLst>
          </p:cNvPr>
          <p:cNvSpPr txBox="1"/>
          <p:nvPr/>
        </p:nvSpPr>
        <p:spPr>
          <a:xfrm>
            <a:off x="139958" y="1743689"/>
            <a:ext cx="5103845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1102C-8F59-8BA7-F16C-277209E07CE4}"/>
              </a:ext>
            </a:extLst>
          </p:cNvPr>
          <p:cNvSpPr txBox="1"/>
          <p:nvPr/>
        </p:nvSpPr>
        <p:spPr>
          <a:xfrm>
            <a:off x="5243804" y="1736183"/>
            <a:ext cx="432940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7" name="Picture 2" descr="Tableau Logo PNG Vectors Free Download">
            <a:extLst>
              <a:ext uri="{FF2B5EF4-FFF2-40B4-BE49-F238E27FC236}">
                <a16:creationId xmlns:a16="http://schemas.microsoft.com/office/drawing/2014/main" id="{5C686273-1D6E-BCE1-3892-47E1E975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4" y="456928"/>
            <a:ext cx="576416" cy="56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Sql server - Free logo icons">
            <a:extLst>
              <a:ext uri="{FF2B5EF4-FFF2-40B4-BE49-F238E27FC236}">
                <a16:creationId xmlns:a16="http://schemas.microsoft.com/office/drawing/2014/main" id="{8A4E761A-82F5-6FB4-CCA5-CFAA6E8C9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50" y="29602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7AFAED57-D96B-77AA-D01C-E4002C83A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535991" y="2573537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2AE58159-1EEF-93F4-2A30-ECD4D4B18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831327" y="2573537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ableau Logo PNG Vectors Free Download">
            <a:extLst>
              <a:ext uri="{FF2B5EF4-FFF2-40B4-BE49-F238E27FC236}">
                <a16:creationId xmlns:a16="http://schemas.microsoft.com/office/drawing/2014/main" id="{202A28E8-7276-4BF7-CDFE-1DBE0785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12" y="3246713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3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958784-95D7-0E2E-0391-DD74A180B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6955" y="362729"/>
            <a:ext cx="98915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1B10C-445A-BA87-DE7A-4472CB16971B}"/>
              </a:ext>
            </a:extLst>
          </p:cNvPr>
          <p:cNvSpPr txBox="1"/>
          <p:nvPr/>
        </p:nvSpPr>
        <p:spPr>
          <a:xfrm>
            <a:off x="427124" y="1743689"/>
            <a:ext cx="142602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1102C-8F59-8BA7-F16C-277209E07CE4}"/>
              </a:ext>
            </a:extLst>
          </p:cNvPr>
          <p:cNvSpPr txBox="1"/>
          <p:nvPr/>
        </p:nvSpPr>
        <p:spPr>
          <a:xfrm>
            <a:off x="1853150" y="1736183"/>
            <a:ext cx="482756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</a:p>
        </p:txBody>
      </p:sp>
      <p:pic>
        <p:nvPicPr>
          <p:cNvPr id="7" name="Picture 2" descr="Tableau Logo PNG Vectors Free Download">
            <a:extLst>
              <a:ext uri="{FF2B5EF4-FFF2-40B4-BE49-F238E27FC236}">
                <a16:creationId xmlns:a16="http://schemas.microsoft.com/office/drawing/2014/main" id="{5C686273-1D6E-BCE1-3892-47E1E975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4" y="456928"/>
            <a:ext cx="576416" cy="56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ata processing - Free computer icons">
            <a:extLst>
              <a:ext uri="{FF2B5EF4-FFF2-40B4-BE49-F238E27FC236}">
                <a16:creationId xmlns:a16="http://schemas.microsoft.com/office/drawing/2014/main" id="{33D38BDE-88B9-C662-3A90-1A961986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3" y="2818496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E50405-D69D-52F9-3332-8597175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07" y="2818496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2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958784-95D7-0E2E-0391-DD74A180B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6955" y="362729"/>
            <a:ext cx="98915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1B10C-445A-BA87-DE7A-4472CB16971B}"/>
              </a:ext>
            </a:extLst>
          </p:cNvPr>
          <p:cNvSpPr txBox="1"/>
          <p:nvPr/>
        </p:nvSpPr>
        <p:spPr>
          <a:xfrm>
            <a:off x="427124" y="1743689"/>
            <a:ext cx="142602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1102C-8F59-8BA7-F16C-277209E07CE4}"/>
              </a:ext>
            </a:extLst>
          </p:cNvPr>
          <p:cNvSpPr txBox="1"/>
          <p:nvPr/>
        </p:nvSpPr>
        <p:spPr>
          <a:xfrm>
            <a:off x="1853150" y="1743688"/>
            <a:ext cx="482756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7" name="Picture 2" descr="Tableau Logo PNG Vectors Free Download">
            <a:extLst>
              <a:ext uri="{FF2B5EF4-FFF2-40B4-BE49-F238E27FC236}">
                <a16:creationId xmlns:a16="http://schemas.microsoft.com/office/drawing/2014/main" id="{5C686273-1D6E-BCE1-3892-47E1E975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4" y="456928"/>
            <a:ext cx="576416" cy="56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ata visualization - Free marketing icons">
            <a:extLst>
              <a:ext uri="{FF2B5EF4-FFF2-40B4-BE49-F238E27FC236}">
                <a16:creationId xmlns:a16="http://schemas.microsoft.com/office/drawing/2014/main" id="{B570D332-F0FE-16FF-B36E-C654754A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20B15-65D6-8ADC-4CAC-E9263815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133" y="303513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6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87F6DDF0-D84A-43C9-B655-8BF568352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499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Century Gothic</vt:lpstr>
      <vt:lpstr>Lato Black</vt:lpstr>
      <vt:lpstr>Office Theme</vt:lpstr>
      <vt:lpstr>Domino's Sales</vt:lpstr>
      <vt:lpstr>MS SQL SERVER</vt:lpstr>
      <vt:lpstr>MS SQL SERVER</vt:lpstr>
      <vt:lpstr>MS SQL SERVER</vt:lpstr>
      <vt:lpstr>MS SQL SERVER</vt:lpstr>
      <vt:lpstr>TABLEAU</vt:lpstr>
      <vt:lpstr>TABLEAU</vt:lpstr>
      <vt:lpstr>TABLEAU</vt:lpstr>
      <vt:lpstr>PowerPoint Presentation</vt:lpstr>
      <vt:lpstr>PowerPoint Presentation</vt:lpstr>
      <vt:lpstr>KPI’s REQUIREMENT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Domino's Sales</dc:title>
  <dc:creator/>
  <cp:lastModifiedBy>Prakhar Jain</cp:lastModifiedBy>
  <cp:revision>1</cp:revision>
  <dcterms:created xsi:type="dcterms:W3CDTF">2024-03-17T00:45:43Z</dcterms:created>
  <dcterms:modified xsi:type="dcterms:W3CDTF">2024-03-17T01:53:36Z</dcterms:modified>
</cp:coreProperties>
</file>