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9" r:id="rId3"/>
    <p:sldId id="283" r:id="rId4"/>
    <p:sldId id="297" r:id="rId5"/>
    <p:sldId id="293" r:id="rId6"/>
    <p:sldId id="298" r:id="rId7"/>
    <p:sldId id="288" r:id="rId8"/>
    <p:sldId id="289" r:id="rId9"/>
    <p:sldId id="284" r:id="rId10"/>
    <p:sldId id="2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41" d="100"/>
          <a:sy n="41" d="100"/>
        </p:scale>
        <p:origin x="-666" y="-10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709670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Jira Agile and Portfolio plugin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7" y="5380038"/>
            <a:ext cx="7184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	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/>
              <a:t>Presented by	</a:t>
            </a:r>
            <a:r>
              <a:rPr lang="en-US" altLang="en-US" dirty="0" smtClean="0"/>
              <a:t>: Priya Lohakare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Agenda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522836" y="2482611"/>
            <a:ext cx="6433809" cy="36315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 to JIRA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Jira Agile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Agile Boards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Introduction to Portfolio Plugin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Making a Portfolio Plan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Planning Estimates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Demo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Introduction to JIRA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454598" y="1994759"/>
            <a:ext cx="7269734" cy="3612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JIRA is a commercial software product developed by </a:t>
            </a:r>
            <a:r>
              <a:rPr lang="en-IN" sz="2000" dirty="0" err="1"/>
              <a:t>Atlassian</a:t>
            </a:r>
            <a:r>
              <a:rPr lang="en-IN" sz="2000" dirty="0"/>
              <a:t> to be used for bug/issue tracking and project management. </a:t>
            </a:r>
            <a:endParaRPr lang="en-IN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Three Key components in JIRA are</a:t>
            </a:r>
            <a:r>
              <a:rPr lang="en-IN" sz="2000" dirty="0" smtClean="0"/>
              <a:t>:</a:t>
            </a:r>
            <a:r>
              <a:rPr lang="en-US" sz="2000" dirty="0"/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	Project 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 smtClean="0"/>
              <a:t>	Workflow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IN" sz="2000" dirty="0" smtClean="0"/>
              <a:t>	Issue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1445"/>
            <a:ext cx="9144000" cy="581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21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Boards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</a:t>
            </a:r>
            <a:r>
              <a:rPr lang="en-IN" sz="2000" dirty="0" smtClean="0"/>
              <a:t>rovides 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 View </a:t>
            </a:r>
            <a:r>
              <a:rPr lang="en-IN" sz="2000" dirty="0"/>
              <a:t>the status of all the issues at glance and transition issues through workflow </a:t>
            </a:r>
            <a:r>
              <a:rPr lang="en-IN" sz="2000" dirty="0" smtClean="0"/>
              <a:t>system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Scrum Board – To plan our work in sprints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Kanban Board – To manage and constraining our work in </a:t>
            </a:r>
            <a:r>
              <a:rPr lang="en-IN" sz="2000" dirty="0" smtClean="0"/>
              <a:t>progress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3958"/>
            <a:ext cx="9144000" cy="538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8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Plugin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Plan and Manage across software teams and projects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 clear visibility across all team projects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Portfolio makes planning faster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Manages team availability and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Optimizes your schedule and forecast release dates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Clear visibility of status &amp; progress of any initiative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Plan “what-if” scenarios on ever changing project priorities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42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6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163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Jira Agile and Portfolio plugin  </vt:lpstr>
      <vt:lpstr>Agenda</vt:lpstr>
      <vt:lpstr>Introduction to JIRA</vt:lpstr>
      <vt:lpstr>PowerPoint Presentation</vt:lpstr>
      <vt:lpstr>Agile Boards</vt:lpstr>
      <vt:lpstr>Scrum Board</vt:lpstr>
      <vt:lpstr>Portfolio Plugin</vt:lpstr>
      <vt:lpstr>PowerPoint Presentation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Priya Lohakare</cp:lastModifiedBy>
  <cp:revision>317</cp:revision>
  <dcterms:created xsi:type="dcterms:W3CDTF">2009-07-20T04:26:09Z</dcterms:created>
  <dcterms:modified xsi:type="dcterms:W3CDTF">2016-01-20T04:59:29Z</dcterms:modified>
</cp:coreProperties>
</file>