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7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E1B7-CB55-4193-8091-6096FE394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DF2E6-3FAC-4644-B4FD-DA74375E7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29F4B-CC6B-4B93-B6DB-AF06B972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2626-2ACA-4DDB-A9C0-6DB51215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179E1-71E1-415B-B62A-68E4FE8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0985-7EB9-4EFA-8A3E-5A4E699A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098BD-D03A-42B6-AC90-46C23E5EF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93CC-78B6-4E21-89F5-BA9A9D85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9143-5089-4516-B5FA-7E52865F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5B83-0B8C-4CC2-BAA6-F6223841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39A42-6358-4B3E-8CD2-4180BAA73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C082F-B12B-4B16-81B8-DBE79DFF3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3552-4EDB-49C3-B367-614963BC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527E5-7A99-47E7-91D0-73F24232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6DF97-B36D-448A-ADCC-ADD0C526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8C5B-8A69-4E6B-957C-56116E4E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7890-EEEA-45B8-9DCA-AECC99C2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FA69-614D-4BAF-A972-B464345F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04DD4-52A0-4AFD-8940-49A78DCF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ACE5C-6E4F-4A85-BE5A-622D9FEB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629F-C65E-4E86-9A64-862C41D5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FABC0-0293-4367-BA2C-6E550E4C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551D9-20EA-42F0-B1F7-B03AF261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4ED6-21A7-434F-AA38-09ACA199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F977-A01F-4B42-B784-0CC7C307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090A-3DA3-4DE0-89AF-2D8838A6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2B9B-214E-4E0C-9E2D-0E48D0AD2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EFD12-9824-422F-8083-D28B6F48C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C46EA-02A8-434F-922B-BB4B98A1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6A3BC-A6C7-4E14-90CC-4F6C7DA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7827-BFAF-4077-9969-9FDEC970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EF49-EC68-4977-9DDF-42A9178D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D78D1-CFFF-474C-8117-FBE954F11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BAE62-56B6-4A5B-8474-525D7BE40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3CCE3-13DC-477A-A152-DA05391C3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8275F-EF9B-4724-90F1-7AE3AAC6B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A8DC9-56D6-443B-AD5C-324C9411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11314-E4D1-4854-8317-6681B2F0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749C3-821D-4AF5-B61B-7A5B56B3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BC6E-F077-442E-B8D2-D3795BD7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587A9-2ED1-4992-9E07-7D3A8190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2358F-83F6-4582-A8F3-AE9EE0D3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5F8A5-5582-42E1-841B-432D2051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6954F-E5E2-4A96-B3AE-437C102A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78B4-A1DA-4955-9EFF-88D3B4E0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1FCA-211B-4186-BC2A-BB00B15B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42DC-424D-4217-9973-BC7B62C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F4F92-343F-4BF8-AD1E-E373AC688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90373-4256-4460-9D61-411CD390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BE92A-A0F2-4072-81F5-547A6969E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81B3-F17E-4408-B3EC-2229F88A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F58A5-5754-45CB-9610-F8BE2A1C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A72B7-9B16-4C68-A480-B321F343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0C7B2-FFB9-4A5D-92FB-7D7605CBC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9F8EB-2C3D-44F4-A29E-834BF20F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0E33-5D82-4339-9D52-13E293B2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7B71A-14B9-4AB1-8FC4-3A7F24D3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2367-D676-4304-AA71-9A2E389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5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F5B47-91F4-49A7-B187-5E8EBB11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99B34-A74B-425C-82A5-B44E1691E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52016-C274-4AFB-B9E0-027D7C6A6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17AF2-6D65-4985-9DFA-22BE454FEC77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16FD-3A6E-47A5-B598-E6BFAC720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B67B-1275-4251-A60B-200791E5C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EDE8-5438-4CE2-8606-CA07216F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5C8B-1093-4421-8EDB-C4CBB43A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Devops</a:t>
            </a:r>
            <a:r>
              <a:rPr lang="en-US" dirty="0"/>
              <a:t> </a:t>
            </a:r>
            <a:r>
              <a:rPr lang="en-US" sz="2000" dirty="0"/>
              <a:t>Professional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7E42-FCEF-4CB1-B882-EEC11C0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Software products facing issues like: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specific tool for requirement gathering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end to end traceability between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build automation </a:t>
            </a:r>
            <a:r>
              <a:rPr lang="en-US" dirty="0" err="1"/>
              <a:t>i.e</a:t>
            </a:r>
            <a:r>
              <a:rPr lang="en-US" dirty="0"/>
              <a:t>; unit testing, code-coverage, static code </a:t>
            </a:r>
            <a:r>
              <a:rPr lang="en-US" dirty="0" err="1"/>
              <a:t>analysis.etc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conflict faced during commit resolved manually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tracking mechanism is used for code check-in review.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api</a:t>
            </a:r>
            <a:r>
              <a:rPr lang="en-US" dirty="0"/>
              <a:t> documentation for Code that is written.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</a:t>
            </a:r>
            <a:r>
              <a:rPr lang="en-US" dirty="0" err="1"/>
              <a:t>gurantee</a:t>
            </a:r>
            <a:r>
              <a:rPr lang="en-US" dirty="0"/>
              <a:t> of code stability during deployment.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Rollback process is manual.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are 5 environments with different configurations.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Shell script is used to create environments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Shell scripts are maintained manually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5C8B-1093-4421-8EDB-C4CBB43A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Devops</a:t>
            </a:r>
            <a:r>
              <a:rPr lang="en-US" dirty="0"/>
              <a:t> </a:t>
            </a:r>
            <a:r>
              <a:rPr lang="en-US" sz="2000" dirty="0"/>
              <a:t>Professional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7E42-FCEF-4CB1-B882-EEC11C08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We provide solutions as well as implementation for such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Confluence for requirement gathering</a:t>
            </a:r>
          </a:p>
          <a:p>
            <a:pPr marL="0" lvl="0" indent="0">
              <a:buNone/>
            </a:pPr>
            <a:r>
              <a:rPr lang="en-US" dirty="0"/>
              <a:t>2. Use build tool either Ant or </a:t>
            </a:r>
            <a:r>
              <a:rPr lang="en-US" dirty="0" err="1"/>
              <a:t>Phing</a:t>
            </a:r>
            <a:r>
              <a:rPr lang="en-US" dirty="0"/>
              <a:t> or through Jenkins which can do following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i</a:t>
            </a:r>
            <a:r>
              <a:rPr lang="en-US" dirty="0"/>
              <a:t>) unit testing</a:t>
            </a:r>
          </a:p>
          <a:p>
            <a:pPr marL="0" indent="0">
              <a:buNone/>
            </a:pPr>
            <a:r>
              <a:rPr lang="en-US" dirty="0"/>
              <a:t>	ii) static code analysis</a:t>
            </a:r>
          </a:p>
          <a:p>
            <a:pPr marL="0" indent="0">
              <a:buNone/>
            </a:pPr>
            <a:r>
              <a:rPr lang="en-US" dirty="0"/>
              <a:t>	iii) UI Testing (Selenium)</a:t>
            </a:r>
          </a:p>
          <a:p>
            <a:pPr marL="0" indent="0">
              <a:buNone/>
            </a:pPr>
            <a:r>
              <a:rPr lang="en-US" dirty="0"/>
              <a:t>	iv) Code coverage</a:t>
            </a:r>
          </a:p>
          <a:p>
            <a:pPr marL="0" indent="0">
              <a:buNone/>
            </a:pPr>
            <a:r>
              <a:rPr lang="en-US" dirty="0"/>
              <a:t>	v) Code quality check</a:t>
            </a:r>
          </a:p>
          <a:p>
            <a:pPr marL="0" indent="0">
              <a:buNone/>
            </a:pPr>
            <a:r>
              <a:rPr lang="en-US" dirty="0"/>
              <a:t>	vi) </a:t>
            </a:r>
            <a:r>
              <a:rPr lang="en-US" dirty="0" err="1"/>
              <a:t>Deploymnet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vii) Trigger build</a:t>
            </a:r>
          </a:p>
          <a:p>
            <a:pPr marL="0" indent="0">
              <a:buNone/>
            </a:pPr>
            <a:r>
              <a:rPr lang="en-US" dirty="0"/>
              <a:t>              viii) Scripts for configuration management can be triggered using Jenkins.</a:t>
            </a:r>
          </a:p>
          <a:p>
            <a:pPr marL="0" indent="0">
              <a:buNone/>
            </a:pPr>
            <a:r>
              <a:rPr lang="en-US" dirty="0"/>
              <a:t>3. Build a delivery pipeline for deployment in different </a:t>
            </a:r>
            <a:r>
              <a:rPr lang="en-US" dirty="0" err="1"/>
              <a:t>env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As shell scripts are itself difficult to maintain, use configuration management tool.</a:t>
            </a:r>
          </a:p>
          <a:p>
            <a:pPr marL="0" indent="0">
              <a:buNone/>
            </a:pPr>
            <a:r>
              <a:rPr lang="en-US" dirty="0"/>
              <a:t>5. Jenkins can be used to trigger the scripts in remote machines for configuration management.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1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8D24-A5D5-4646-A2BC-A08A8C93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7865-09E7-47AA-8E28-464914851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Solutions	</a:t>
            </a:r>
          </a:p>
          <a:p>
            <a:r>
              <a:rPr lang="en-US" dirty="0"/>
              <a:t>Helps you implement </a:t>
            </a:r>
            <a:r>
              <a:rPr lang="en-US"/>
              <a:t>your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3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Devops Professional</vt:lpstr>
      <vt:lpstr>Devops Professional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Professional</dc:title>
  <dc:creator>Priya Lohakare</dc:creator>
  <cp:lastModifiedBy>Priya Lohakare</cp:lastModifiedBy>
  <cp:revision>4</cp:revision>
  <dcterms:created xsi:type="dcterms:W3CDTF">2017-10-31T10:14:41Z</dcterms:created>
  <dcterms:modified xsi:type="dcterms:W3CDTF">2017-10-31T10:40:00Z</dcterms:modified>
</cp:coreProperties>
</file>