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63" r:id="rId3"/>
    <p:sldId id="265" r:id="rId4"/>
    <p:sldId id="266" r:id="rId5"/>
    <p:sldId id="264" r:id="rId6"/>
    <p:sldId id="270" r:id="rId7"/>
    <p:sldId id="272" r:id="rId8"/>
    <p:sldId id="279" r:id="rId9"/>
    <p:sldId id="281" r:id="rId10"/>
    <p:sldId id="282" r:id="rId11"/>
    <p:sldId id="283" r:id="rId12"/>
    <p:sldId id="276" r:id="rId13"/>
    <p:sldId id="277" r:id="rId14"/>
    <p:sldId id="284" r:id="rId15"/>
    <p:sldId id="285" r:id="rId16"/>
    <p:sldId id="280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>
        <p:scale>
          <a:sx n="77" d="100"/>
          <a:sy n="77" d="100"/>
        </p:scale>
        <p:origin x="-1146" y="-4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PHPUnit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29717" y="5736290"/>
            <a:ext cx="2017059" cy="37651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PHPUnit </a:t>
            </a:r>
            <a:r>
              <a:rPr lang="en-US" dirty="0"/>
              <a:t>supports annotations to give instructions to the test method being executed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Annotations are included in block comments before the method and always begin with an </a:t>
            </a:r>
            <a:r>
              <a:rPr lang="en-US" dirty="0" smtClean="0"/>
              <a:t>‘@’</a:t>
            </a:r>
          </a:p>
          <a:p>
            <a:endParaRPr lang="en-US" dirty="0"/>
          </a:p>
          <a:p>
            <a:r>
              <a:rPr lang="en-US" dirty="0"/>
              <a:t>Examples: @depends, @</a:t>
            </a:r>
            <a:r>
              <a:rPr lang="en-US" dirty="0" err="1"/>
              <a:t>expectedException</a:t>
            </a:r>
            <a:r>
              <a:rPr lang="en-US" dirty="0"/>
              <a:t>, @</a:t>
            </a:r>
            <a:r>
              <a:rPr lang="en-US" dirty="0" err="1"/>
              <a:t>dataProvider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provider is a method that returns an array of values to use in a test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PHPUnit will call the related test method once for each set of data, passing the values as arguments to the method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using the @</a:t>
            </a:r>
            <a:r>
              <a:rPr lang="en-US" dirty="0" err="1"/>
              <a:t>dataProvider</a:t>
            </a:r>
            <a:r>
              <a:rPr lang="en-US" dirty="0"/>
              <a:t> annotation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tests shorter and more concise by keeping values to test with out of test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Code-Coverage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coverage tells you how much of your code is covered by tests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PHPUnit can generate code coverage reports in a number of formats including </a:t>
            </a:r>
            <a:r>
              <a:rPr lang="en-US" dirty="0" smtClean="0"/>
              <a:t>HTML, clover, crap4j, text, xml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must have installed </a:t>
            </a:r>
            <a:r>
              <a:rPr lang="en-US" dirty="0" err="1"/>
              <a:t>xDebug</a:t>
            </a:r>
            <a:r>
              <a:rPr lang="en-US" dirty="0"/>
              <a:t>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prajaktaba@alm-lt-test:~/TestPHP/tes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9" y="3863108"/>
            <a:ext cx="8571873" cy="2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Code-Coverage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Code Coverage for /home/prajaktaba/TestPHP/src/money.php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1212" r="1053" b="35757"/>
          <a:stretch/>
        </p:blipFill>
        <p:spPr>
          <a:xfrm>
            <a:off x="212436" y="1801091"/>
            <a:ext cx="8709891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MOCK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powerful features of PHPUnit.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us to replace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basically </a:t>
            </a:r>
            <a:r>
              <a:rPr lang="en-US" dirty="0"/>
              <a:t>involves replacing the actual object with a fake, or ‘mock’, object that we fully control, removing all dependencies on outside systems or code that we really have no need to test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to be using Dependency Injection to use mock objects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PHPUnit creates a mock by sub-classing the original object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a mock object you can define what methods you expect to be called on it, with what arguments and what the mock should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Config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 can be passed to PHPUnit through the command line but it also supports adding an XML </a:t>
            </a:r>
            <a:r>
              <a:rPr lang="en-US" dirty="0" err="1"/>
              <a:t>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include a number of options such as where to find test cases and which directories to include for code coverage analysis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this just create the file and name it phpunit.xml, adding it to the root of your tests </a:t>
            </a:r>
            <a:r>
              <a:rPr lang="en-US" dirty="0" smtClean="0"/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Especially </a:t>
            </a:r>
            <a:r>
              <a:rPr lang="en-US" dirty="0"/>
              <a:t>useful when running tests as part of a CI build.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Any Questions?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D8AFC8-0A48-4BAC-A3D3-8F7BCF1B7C6E}" type="slidenum">
              <a:rPr lang="en-US" altLang="en-US" smtClean="0">
                <a:solidFill>
                  <a:srgbClr val="262626"/>
                </a:solidFill>
              </a:rPr>
              <a:pPr/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5844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3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PHPUnit</a:t>
            </a:r>
          </a:p>
          <a:p>
            <a:endParaRPr lang="en-US" dirty="0"/>
          </a:p>
          <a:p>
            <a:r>
              <a:rPr lang="en-US" altLang="en-US" dirty="0" smtClean="0"/>
              <a:t>PHPUnit Conventions</a:t>
            </a:r>
          </a:p>
          <a:p>
            <a:endParaRPr lang="en-US" dirty="0" smtClean="0"/>
          </a:p>
          <a:p>
            <a:r>
              <a:rPr lang="en-US" dirty="0" smtClean="0"/>
              <a:t>Features of PHPUnit</a:t>
            </a:r>
          </a:p>
          <a:p>
            <a:endParaRPr lang="en-US" dirty="0"/>
          </a:p>
          <a:p>
            <a:r>
              <a:rPr lang="ru-RU" altLang="en-US" dirty="0"/>
              <a:t>Code-Coverage </a:t>
            </a:r>
            <a:r>
              <a:rPr lang="ru-RU" altLang="en-US" dirty="0" smtClean="0"/>
              <a:t>Analysis</a:t>
            </a:r>
            <a:endParaRPr lang="en-US" altLang="en-US" dirty="0" smtClean="0"/>
          </a:p>
          <a:p>
            <a:endParaRPr lang="en-US" dirty="0"/>
          </a:p>
          <a:p>
            <a:r>
              <a:rPr lang="en-US" dirty="0" smtClean="0"/>
              <a:t>What are Mock Objects</a:t>
            </a:r>
          </a:p>
          <a:p>
            <a:endParaRPr lang="en-US" dirty="0"/>
          </a:p>
          <a:p>
            <a:r>
              <a:rPr lang="en-US" dirty="0"/>
              <a:t>Adding a Config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08172-4FBD-4E30-AF6C-AEA3E3461C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unit</a:t>
            </a:r>
            <a:r>
              <a:rPr lang="en-US" dirty="0"/>
              <a:t> is the smallest testable part of an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unit test, </a:t>
            </a:r>
            <a:r>
              <a:rPr lang="en-US" dirty="0" smtClean="0"/>
              <a:t>is </a:t>
            </a:r>
            <a:r>
              <a:rPr lang="en-US" dirty="0"/>
              <a:t>a sanity check to make sure that the chunk of functionality does what it’s supposed to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you make a change to your code, you have to run the set of tests. That way, you can be reassured that you haven’t inadvertently broken another part of your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</a:t>
            </a:r>
            <a:r>
              <a:rPr lang="en-US" dirty="0"/>
              <a:t>testing your application will not only save you a lot of headaches during development, but it can result in code that’s easier to maintain, allowing you to make more fearless changes (like major refactoring) without hesitation.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later a defect is identified, the higher the cost of rectifying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://www.embeddedinsights.com/channels/wp-content/uploads/2012/03/110922-ldra-P3F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5" y="1781664"/>
            <a:ext cx="4341477" cy="345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PHPUnit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PHPUnit is a unit testing framework written in PHP, created by Sebastian Bergman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of the xUnit family of testing </a:t>
            </a:r>
            <a:r>
              <a:rPr lang="en-US" dirty="0" smtClean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there are other unit testing frameworks for PHP (such as SimpleTest or Atoum) PHPUnit has become the de facto standard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Major </a:t>
            </a:r>
            <a:r>
              <a:rPr lang="en-US" dirty="0"/>
              <a:t>frameworks, such as Zend, Symfony and Cake, and many other PHP projects such as Doctrine have test suites written with PHPUnit.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PHPUnit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tests for a class ABC go into a class </a:t>
            </a:r>
            <a:r>
              <a:rPr lang="en-US" dirty="0" err="1"/>
              <a:t>ABCTest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class should extend the class </a:t>
            </a:r>
            <a:r>
              <a:rPr lang="en-US" dirty="0" err="1"/>
              <a:t>PHPUnit_Framework_TestCase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test should be a public methods with name prefixed with “test</a:t>
            </a:r>
            <a:r>
              <a:rPr lang="en-US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file must mirror the codebase directly but within its own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Compose </a:t>
            </a:r>
            <a:r>
              <a:rPr lang="en-US" dirty="0"/>
              <a:t>a test suite </a:t>
            </a:r>
            <a:r>
              <a:rPr lang="en-US" dirty="0" smtClean="0"/>
              <a:t>to </a:t>
            </a:r>
            <a:r>
              <a:rPr lang="en-US" dirty="0"/>
              <a:t>keep all test case source files in a test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Features of PHPUnit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COMMAND LINE TEST RUNNER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PHPUnit command-line test runner can be invoked through the </a:t>
            </a:r>
            <a:r>
              <a:rPr lang="en-US" dirty="0" err="1"/>
              <a:t>phpunit</a:t>
            </a:r>
            <a:r>
              <a:rPr lang="en-US" dirty="0"/>
              <a:t> command.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prajaktaba@alm-lt-test:~/TestPHP/test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6" y="3203551"/>
            <a:ext cx="8116393" cy="29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800" dirty="0"/>
              <a:t>The Command-Line Test Runner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799724"/>
          </a:xfrm>
        </p:spPr>
        <p:txBody>
          <a:bodyPr/>
          <a:lstStyle/>
          <a:p>
            <a:r>
              <a:rPr lang="en-US" dirty="0"/>
              <a:t>For each test run, the PHPUnit command-line tool prints one character to indicate progress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76394"/>
              </p:ext>
            </p:extLst>
          </p:nvPr>
        </p:nvGraphicFramePr>
        <p:xfrm>
          <a:off x="1524000" y="2597727"/>
          <a:ext cx="71768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0"/>
                <a:gridCol w="6030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Printed when the test succeeds.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Printed when an assertion fails while running the test method.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Printed when an error occurs while running the test method.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Printed when the test has been skipped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Printed when the test is marked as being incomplete or not yet implemented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0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Assertions are used to test expected </a:t>
            </a:r>
            <a:r>
              <a:rPr lang="en-US" dirty="0" smtClean="0"/>
              <a:t>behavior </a:t>
            </a:r>
            <a:r>
              <a:rPr lang="en-US" dirty="0"/>
              <a:t>from your </a:t>
            </a:r>
            <a:r>
              <a:rPr lang="en-US" dirty="0" smtClean="0"/>
              <a:t>source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PHPUnit provides many different assertions for all sorts of needs, e.g. </a:t>
            </a:r>
            <a:endParaRPr lang="en-US" dirty="0" smtClean="0"/>
          </a:p>
          <a:p>
            <a:pPr marL="0" indent="0"/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/>
              <a:t>, </a:t>
            </a:r>
            <a:r>
              <a:rPr lang="en-US" dirty="0" err="1"/>
              <a:t>assertEmpty</a:t>
            </a:r>
            <a:r>
              <a:rPr lang="en-US" dirty="0"/>
              <a:t>, </a:t>
            </a:r>
            <a:r>
              <a:rPr lang="en-US" dirty="0" err="1"/>
              <a:t>assertTrue</a:t>
            </a:r>
            <a:r>
              <a:rPr lang="en-US" dirty="0"/>
              <a:t>, </a:t>
            </a:r>
            <a:r>
              <a:rPr lang="en-US" dirty="0" err="1"/>
              <a:t>assertFalse</a:t>
            </a:r>
            <a:r>
              <a:rPr lang="en-US" dirty="0"/>
              <a:t>(), </a:t>
            </a:r>
            <a:r>
              <a:rPr lang="en-US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PHPUnit ships with 90 </a:t>
            </a:r>
            <a:r>
              <a:rPr lang="en-US" dirty="0" smtClean="0"/>
              <a:t>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PHPUnit also provide provision for creating custom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test to pass all assertions must evaluate to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766</Words>
  <Application>Microsoft Office PowerPoint</Application>
  <PresentationFormat>On-screen Show (4:3)</PresentationFormat>
  <Paragraphs>138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PHPUnit</vt:lpstr>
      <vt:lpstr>Agenda</vt:lpstr>
      <vt:lpstr>Unit Testing</vt:lpstr>
      <vt:lpstr>Unit Testing</vt:lpstr>
      <vt:lpstr>PHPUnit</vt:lpstr>
      <vt:lpstr>PHPUnit Conventions</vt:lpstr>
      <vt:lpstr>Features of PHPUnit</vt:lpstr>
      <vt:lpstr>The Command-Line Test Runner</vt:lpstr>
      <vt:lpstr>Assertions</vt:lpstr>
      <vt:lpstr>Annotations  </vt:lpstr>
      <vt:lpstr>Data Providers</vt:lpstr>
      <vt:lpstr>Code-Coverage Analysis</vt:lpstr>
      <vt:lpstr>Code-Coverage Analysis</vt:lpstr>
      <vt:lpstr>What are MOCK Objects</vt:lpstr>
      <vt:lpstr>Adding a Config File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Abhijeet Kamble (10059)</cp:lastModifiedBy>
  <cp:revision>420</cp:revision>
  <dcterms:created xsi:type="dcterms:W3CDTF">2009-07-20T04:26:09Z</dcterms:created>
  <dcterms:modified xsi:type="dcterms:W3CDTF">2014-12-17T04:24:15Z</dcterms:modified>
</cp:coreProperties>
</file>