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279" r:id="rId3"/>
    <p:sldId id="283" r:id="rId4"/>
    <p:sldId id="293" r:id="rId5"/>
    <p:sldId id="287" r:id="rId6"/>
    <p:sldId id="294" r:id="rId7"/>
    <p:sldId id="295" r:id="rId8"/>
    <p:sldId id="296" r:id="rId9"/>
    <p:sldId id="288" r:id="rId10"/>
    <p:sldId id="297" r:id="rId11"/>
    <p:sldId id="298" r:id="rId12"/>
    <p:sldId id="299" r:id="rId13"/>
    <p:sldId id="304" r:id="rId14"/>
    <p:sldId id="300" r:id="rId15"/>
    <p:sldId id="289" r:id="rId16"/>
    <p:sldId id="303" r:id="rId17"/>
    <p:sldId id="290" r:id="rId18"/>
    <p:sldId id="301" r:id="rId19"/>
    <p:sldId id="302" r:id="rId20"/>
    <p:sldId id="291" r:id="rId21"/>
    <p:sldId id="292" r:id="rId22"/>
    <p:sldId id="284" r:id="rId23"/>
    <p:sldId id="28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70" d="100"/>
          <a:sy n="70" d="100"/>
        </p:scale>
        <p:origin x="-486" y="-9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9" r:id="rId20"/>
    <p:sldLayoutId id="2147484350" r:id="rId21"/>
    <p:sldLayoutId id="2147484351" r:id="rId22"/>
    <p:sldLayoutId id="2147484352" r:id="rId23"/>
    <p:sldLayoutId id="2147484354" r:id="rId2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709670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           </a:t>
            </a:r>
            <a:r>
              <a:rPr lang="en-US" altLang="en-US" sz="3600" b="1" dirty="0" smtClean="0">
                <a:solidFill>
                  <a:schemeClr val="tx2"/>
                </a:solidFill>
              </a:rPr>
              <a:t>FISHEYE-CRUCIBLE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7" y="5380038"/>
            <a:ext cx="7184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	</a:t>
            </a:r>
            <a:r>
              <a:rPr lang="en-US" altLang="en-US" dirty="0">
                <a:solidFill>
                  <a:schemeClr val="bg1"/>
                </a:solidFill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   </a:t>
            </a:r>
            <a:r>
              <a:rPr lang="en-US" altLang="en-US" dirty="0" smtClean="0"/>
              <a:t>Presented </a:t>
            </a:r>
            <a:r>
              <a:rPr lang="en-US" altLang="en-US" dirty="0"/>
              <a:t>by	</a:t>
            </a:r>
            <a:r>
              <a:rPr lang="en-US" altLang="en-US" dirty="0" smtClean="0"/>
              <a:t>: Priya Lohakare</a:t>
            </a:r>
            <a:endParaRPr lang="en-US" altLang="en-US" dirty="0"/>
          </a:p>
        </p:txBody>
      </p:sp>
      <p:pic>
        <p:nvPicPr>
          <p:cNvPr id="1030" name="Picture 6" descr="C:\Users\priyal\Desktop\imag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9" y="4658982"/>
            <a:ext cx="620238" cy="62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riyal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25" y="4658982"/>
            <a:ext cx="573205" cy="61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Creating </a:t>
            </a:r>
            <a:r>
              <a:rPr lang="en-US" sz="2000" dirty="0"/>
              <a:t>a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829" y="2309671"/>
            <a:ext cx="5425339" cy="32859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7731" y="866212"/>
            <a:ext cx="48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Crucible Features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Creating issue in </a:t>
            </a:r>
            <a:r>
              <a:rPr lang="en-US" sz="2000" dirty="0" smtClean="0"/>
              <a:t>JIRA</a:t>
            </a:r>
          </a:p>
          <a:p>
            <a:pPr marL="0" indent="0"/>
            <a:endParaRPr lang="en-US" sz="1600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.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2190749"/>
            <a:ext cx="4966718" cy="254703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7731" y="866212"/>
            <a:ext cx="48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 issue in JIRA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Review Reminders(SMTP  Configuration required)</a:t>
            </a:r>
          </a:p>
          <a:p>
            <a:r>
              <a:rPr lang="en-US" sz="2000" dirty="0" smtClean="0"/>
              <a:t>		When </a:t>
            </a:r>
            <a:r>
              <a:rPr lang="en-US" sz="2000" dirty="0"/>
              <a:t>a review has a deadline (due date), you can have Crucible send a preset </a:t>
            </a:r>
            <a:r>
              <a:rPr lang="en-US" sz="2000" dirty="0" smtClean="0"/>
              <a:t>		</a:t>
            </a:r>
            <a:endParaRPr lang="en-US" sz="2000" dirty="0"/>
          </a:p>
          <a:p>
            <a:pPr marL="0" indent="0"/>
            <a:r>
              <a:rPr lang="en-US" sz="1600" dirty="0"/>
              <a:t>	</a:t>
            </a:r>
          </a:p>
          <a:p>
            <a:pPr marL="0" indent="0"/>
            <a:endParaRPr lang="en-US" sz="1500" dirty="0"/>
          </a:p>
          <a:p>
            <a:pPr marL="0" indent="0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7731" y="866212"/>
            <a:ext cx="48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Reminders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https://confluence.atlassian.com/download/attachments/298977483/CRU31_share.png?version=2&amp;modificationDate=1385092885319&amp;api=v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73" y="2934306"/>
            <a:ext cx="4045708" cy="30707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298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Progress Tracking</a:t>
            </a:r>
          </a:p>
          <a:p>
            <a:pPr marL="0" indent="0"/>
            <a:r>
              <a:rPr lang="en-US" sz="1400" dirty="0"/>
              <a:t>	</a:t>
            </a:r>
            <a:r>
              <a:rPr lang="en-US" sz="1800" dirty="0"/>
              <a:t>Crucible tracks the ones you have </a:t>
            </a:r>
            <a:r>
              <a:rPr lang="en-US" sz="1800" dirty="0" smtClean="0"/>
              <a:t>viewed.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1658112" y="799720"/>
            <a:ext cx="7257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Progress Tracking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46" y="2811439"/>
            <a:ext cx="6477000" cy="293426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85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 </a:t>
            </a:r>
            <a:r>
              <a:rPr lang="en-US" sz="2000" dirty="0" smtClean="0"/>
              <a:t>Tracking</a:t>
            </a:r>
          </a:p>
          <a:p>
            <a:pPr marL="0" indent="0"/>
            <a:r>
              <a:rPr lang="en-US" sz="2000" dirty="0" smtClean="0"/>
              <a:t>	Crucible </a:t>
            </a:r>
            <a:r>
              <a:rPr lang="en-US" sz="2000" dirty="0"/>
              <a:t>will automatically track the time you spend in a Crucible review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/>
            <a:endParaRPr lang="en-US" sz="2000" dirty="0" smtClean="0"/>
          </a:p>
          <a:p>
            <a:pPr marL="685800" lvl="2"/>
            <a:r>
              <a:rPr lang="en-US" sz="1300" dirty="0"/>
              <a:t>	</a:t>
            </a:r>
          </a:p>
          <a:p>
            <a:pPr marL="0" indent="0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7731" y="866212"/>
            <a:ext cx="48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Tracking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1" y="2920622"/>
            <a:ext cx="6048375" cy="24111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Crucible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sz="2000" b="1" dirty="0"/>
              <a:t>Authors</a:t>
            </a:r>
            <a:r>
              <a:rPr lang="en-US" sz="2000" dirty="0"/>
              <a:t>: Usually the creator of the code; the person who will act on the review's outcome.</a:t>
            </a:r>
          </a:p>
          <a:p>
            <a:pPr lvl="0"/>
            <a:r>
              <a:rPr lang="en-US" sz="2000" b="1" dirty="0"/>
              <a:t>Reviewer</a:t>
            </a:r>
            <a:r>
              <a:rPr lang="en-US" sz="2000" dirty="0"/>
              <a:t>: A participant that will comment on the source files in the review, raising points and discussion on the work that was done.</a:t>
            </a:r>
          </a:p>
          <a:p>
            <a:pPr lvl="0"/>
            <a:r>
              <a:rPr lang="en-US" sz="2000" b="1" dirty="0"/>
              <a:t>Moderator</a:t>
            </a:r>
            <a:r>
              <a:rPr lang="en-US" sz="2000" dirty="0"/>
              <a:t>: Usually the person who starts the review and is responsible for deciding the outcomes and closing it.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 descr="C:\Users\priyal\Desktop\Moderated+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3684"/>
            <a:ext cx="8939710" cy="209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setup wizard allows you to configure the JIRA connection automatically.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19" y="2506388"/>
            <a:ext cx="5813947" cy="33757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952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</p:spPr>
        <p:txBody>
          <a:bodyPr/>
          <a:lstStyle/>
          <a:p>
            <a:r>
              <a:rPr lang="en-US" sz="2800" dirty="0" err="1" smtClean="0"/>
              <a:t>FishEye</a:t>
            </a:r>
            <a:r>
              <a:rPr lang="en-US" sz="2800" dirty="0" smtClean="0"/>
              <a:t> </a:t>
            </a:r>
            <a:r>
              <a:rPr lang="en-US" sz="2800" dirty="0"/>
              <a:t>is integrated with JIRA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 err="1"/>
              <a:t>FishEye</a:t>
            </a:r>
            <a:r>
              <a:rPr lang="en-US" sz="2000" dirty="0"/>
              <a:t> is integrated with JIRA you can: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Use smart commits to transition JIRA issues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Delegate user and group management to JIRA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View an issue's </a:t>
            </a:r>
            <a:r>
              <a:rPr lang="en-US" sz="2000" dirty="0" err="1"/>
              <a:t>FishEye</a:t>
            </a:r>
            <a:r>
              <a:rPr lang="en-US" sz="2000" dirty="0"/>
              <a:t> </a:t>
            </a:r>
            <a:r>
              <a:rPr lang="en-US" sz="2000" dirty="0" err="1" smtClean="0"/>
              <a:t>changesets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51" y="3330054"/>
            <a:ext cx="6428094" cy="256577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259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sz="2000" dirty="0" smtClean="0"/>
              <a:t>4.  </a:t>
            </a:r>
            <a:r>
              <a:rPr lang="en-US" sz="2000" dirty="0" smtClean="0">
                <a:solidFill>
                  <a:schemeClr val="tx1"/>
                </a:solidFill>
              </a:rPr>
              <a:t>Add </a:t>
            </a: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 err="1">
                <a:solidFill>
                  <a:schemeClr val="tx1"/>
                </a:solidFill>
              </a:rPr>
              <a:t>FishEye</a:t>
            </a:r>
            <a:r>
              <a:rPr lang="en-US" sz="2000" dirty="0">
                <a:solidFill>
                  <a:schemeClr val="tx1"/>
                </a:solidFill>
              </a:rPr>
              <a:t> Charts Gadget to your JIRA dashboard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smart commits to create Crucible reviews, add reviews to new reviews and update an existing review.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</p:spPr>
        <p:txBody>
          <a:bodyPr/>
          <a:lstStyle/>
          <a:p>
            <a:r>
              <a:rPr lang="en-US" sz="2800" dirty="0" err="1" smtClean="0"/>
              <a:t>FishEye</a:t>
            </a:r>
            <a:r>
              <a:rPr lang="en-US" sz="2800" dirty="0" smtClean="0"/>
              <a:t> </a:t>
            </a:r>
            <a:r>
              <a:rPr lang="en-US" sz="2800" dirty="0"/>
              <a:t>Charts Gadget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01" y="2105878"/>
            <a:ext cx="5420862" cy="32194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1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sz="2000" dirty="0" smtClean="0"/>
              <a:t>5. </a:t>
            </a:r>
            <a:r>
              <a:rPr lang="en-US" sz="2000" dirty="0"/>
              <a:t>Add the </a:t>
            </a:r>
            <a:r>
              <a:rPr lang="en-US" sz="2000" dirty="0" err="1"/>
              <a:t>FishEye</a:t>
            </a:r>
            <a:r>
              <a:rPr lang="en-US" sz="2000" dirty="0"/>
              <a:t> Recent </a:t>
            </a:r>
            <a:r>
              <a:rPr lang="en-US" sz="2000" dirty="0" err="1"/>
              <a:t>Changesets</a:t>
            </a:r>
            <a:r>
              <a:rPr lang="en-US" sz="2000" dirty="0"/>
              <a:t> Gadget to your JIRA dashboard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10" y="2470722"/>
            <a:ext cx="5418162" cy="39437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</p:spPr>
        <p:txBody>
          <a:bodyPr/>
          <a:lstStyle/>
          <a:p>
            <a:r>
              <a:rPr lang="en-US" sz="2800" dirty="0" err="1"/>
              <a:t>FishEye</a:t>
            </a:r>
            <a:r>
              <a:rPr lang="en-US" sz="2800" dirty="0"/>
              <a:t> Recent </a:t>
            </a:r>
            <a:r>
              <a:rPr lang="en-US" sz="2800" dirty="0" err="1"/>
              <a:t>Changesets</a:t>
            </a:r>
            <a:r>
              <a:rPr lang="en-US" sz="2800" dirty="0"/>
              <a:t> Gadget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Agenda</a:t>
            </a:r>
            <a:endParaRPr lang="en-US" alt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522836" y="2482611"/>
            <a:ext cx="6433809" cy="363158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Overview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Why </a:t>
            </a:r>
            <a:r>
              <a:rPr lang="en-US" sz="2000" dirty="0" err="1"/>
              <a:t>FishEye</a:t>
            </a:r>
            <a:r>
              <a:rPr lang="en-US" sz="2000" dirty="0"/>
              <a:t>-Crucible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Getting started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FieshEye</a:t>
            </a:r>
            <a:r>
              <a:rPr lang="en-US" sz="2000" dirty="0"/>
              <a:t>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Crucible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Crucible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Jira </a:t>
            </a:r>
            <a:r>
              <a:rPr lang="en-US" sz="2000" dirty="0" smtClean="0"/>
              <a:t>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When </a:t>
            </a:r>
            <a:r>
              <a:rPr lang="en-US" sz="2000" dirty="0" err="1"/>
              <a:t>FishEye</a:t>
            </a:r>
            <a:r>
              <a:rPr lang="en-US" sz="2000" dirty="0"/>
              <a:t> is integrated with Crucible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Demo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D345E-C8E7-4E8E-ACBA-A447777FA7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When Crucible is integrated with JIRA, you can: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Transition JIRA issues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View an issue's Crucible reviews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the Crucible Charts </a:t>
            </a:r>
            <a:r>
              <a:rPr lang="en-US" sz="2000" dirty="0" smtClean="0"/>
              <a:t>Gadget</a:t>
            </a:r>
          </a:p>
          <a:p>
            <a:pPr marL="514350" indent="-514350">
              <a:buFont typeface="+mj-lt"/>
              <a:buAutoNum type="arabicPeriod"/>
            </a:pPr>
            <a:endParaRPr lang="en-US" sz="2000" u="sng" dirty="0"/>
          </a:p>
          <a:p>
            <a:pPr marL="0" indent="0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510" y="3298162"/>
            <a:ext cx="4076132" cy="288427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</p:spPr>
        <p:txBody>
          <a:bodyPr/>
          <a:lstStyle/>
          <a:p>
            <a:r>
              <a:rPr lang="en-US" sz="2800" dirty="0"/>
              <a:t>Crucible is integrated with 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FishEye</a:t>
            </a:r>
            <a:r>
              <a:rPr lang="en-US" dirty="0"/>
              <a:t> is integrated with Crucible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smart commits to create Crucible reviews, add reviews to new reviews and update an existing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Files </a:t>
            </a:r>
            <a:r>
              <a:rPr lang="en-US" sz="2000" dirty="0"/>
              <a:t>and </a:t>
            </a:r>
            <a:r>
              <a:rPr lang="en-US" sz="2000" dirty="0" err="1"/>
              <a:t>changesets</a:t>
            </a:r>
            <a:r>
              <a:rPr lang="en-US" sz="2000" dirty="0"/>
              <a:t> displayed in activity streams (e.g. the dashboard activity stream) render as links to the relevant files/</a:t>
            </a:r>
            <a:r>
              <a:rPr lang="en-US" sz="2000" dirty="0" err="1"/>
              <a:t>changesets</a:t>
            </a: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See your content roots and repositories associated with projects.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See repository lists and browse repositories using the </a:t>
            </a:r>
            <a:r>
              <a:rPr lang="en-US" sz="2000" b="1" dirty="0"/>
              <a:t>Files</a:t>
            </a:r>
            <a:r>
              <a:rPr lang="en-US" sz="2000" dirty="0"/>
              <a:t> tab.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View charts or code metrics.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Overview</a:t>
            </a:r>
            <a:endParaRPr lang="en-US" alt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454598" y="1994759"/>
            <a:ext cx="7269734" cy="3612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FishEye</a:t>
            </a:r>
            <a:r>
              <a:rPr lang="en-US" sz="2000" dirty="0"/>
              <a:t> is a revision-control </a:t>
            </a:r>
            <a:r>
              <a:rPr lang="en-US" sz="2000" dirty="0" smtClean="0"/>
              <a:t>browser</a:t>
            </a:r>
            <a:r>
              <a:rPr lang="en-US" sz="2000" baseline="30000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search engine owned </a:t>
            </a:r>
            <a:r>
              <a:rPr lang="en-US" sz="2000" dirty="0" smtClean="0"/>
              <a:t>by </a:t>
            </a:r>
            <a:r>
              <a:rPr lang="en-US" sz="2000" dirty="0" err="1" smtClean="0"/>
              <a:t>Atlassian</a:t>
            </a:r>
            <a:r>
              <a:rPr lang="en-US" sz="2000" dirty="0"/>
              <a:t>, Inc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Crucible</a:t>
            </a:r>
            <a:r>
              <a:rPr lang="en-US" sz="2000" dirty="0"/>
              <a:t> is a collaborative code review application by Australian </a:t>
            </a:r>
            <a:r>
              <a:rPr lang="en-US" sz="2000" dirty="0" smtClean="0"/>
              <a:t>software company</a:t>
            </a:r>
            <a:r>
              <a:rPr lang="en-US" sz="2000" dirty="0"/>
              <a:t> </a:t>
            </a:r>
            <a:r>
              <a:rPr lang="en-US" sz="2000" dirty="0" err="1" smtClean="0"/>
              <a:t>Atlassian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Used for browsing any repositories e.g. </a:t>
            </a:r>
            <a:r>
              <a:rPr lang="en-US" sz="2000" dirty="0" err="1" smtClean="0"/>
              <a:t>Svn</a:t>
            </a:r>
            <a:r>
              <a:rPr lang="en-US" sz="2000" dirty="0" smtClean="0"/>
              <a:t>, mercurial, perforce ,</a:t>
            </a:r>
            <a:r>
              <a:rPr lang="en-US" sz="2000" dirty="0" err="1" smtClean="0"/>
              <a:t>git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FishEye</a:t>
            </a:r>
            <a:r>
              <a:rPr lang="en-US" dirty="0" smtClean="0"/>
              <a:t>-Crucible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FishEye</a:t>
            </a:r>
            <a:r>
              <a:rPr lang="en-US" sz="2000" dirty="0" smtClean="0"/>
              <a:t> allows you to extract information from your source code repository and display it in sophisticated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Crucible allows you to request , perform and manage code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can be integrated with all </a:t>
            </a:r>
            <a:r>
              <a:rPr lang="en-US" sz="2000" dirty="0" err="1" smtClean="0"/>
              <a:t>Atlassian</a:t>
            </a:r>
            <a:r>
              <a:rPr lang="en-US" sz="2000" dirty="0" smtClean="0"/>
              <a:t>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Less maintenance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Link source with JIRA issues, crucible code review and Bamboo builds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FishEye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Search, track, and visualize code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 a </a:t>
            </a:r>
            <a:r>
              <a:rPr lang="en-US" sz="2000" dirty="0" smtClean="0"/>
              <a:t>repository</a:t>
            </a:r>
          </a:p>
          <a:p>
            <a:pPr marL="0" indent="0"/>
            <a:r>
              <a:rPr lang="en-US" sz="2000" b="1" dirty="0" smtClean="0"/>
              <a:t>Administration-&gt;Repositories-&gt;</a:t>
            </a:r>
            <a:r>
              <a:rPr lang="en-US" sz="2000" b="1" dirty="0"/>
              <a:t>Add repository</a:t>
            </a:r>
            <a:endParaRPr lang="en-US" sz="2000" dirty="0"/>
          </a:p>
          <a:p>
            <a:pPr marL="0" indent="0"/>
            <a:r>
              <a:rPr lang="en-US" sz="2000" dirty="0" smtClean="0"/>
              <a:t>Can directly add with STASH repositories</a:t>
            </a:r>
          </a:p>
          <a:p>
            <a:pPr marL="0" indent="0"/>
            <a:endParaRPr lang="en-US" sz="2000" dirty="0" smtClean="0"/>
          </a:p>
          <a:p>
            <a:pPr marL="0" indent="0"/>
            <a:endParaRPr lang="en-US" sz="2000" dirty="0"/>
          </a:p>
          <a:p>
            <a:pPr marL="0" indent="0"/>
            <a:endParaRPr lang="en-US" sz="2000" dirty="0"/>
          </a:p>
          <a:p>
            <a:pPr marL="0" indent="0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61" y="3273419"/>
            <a:ext cx="7718016" cy="332527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6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Hide empty directories and deleted </a:t>
            </a:r>
            <a:r>
              <a:rPr lang="en-US" sz="2000" dirty="0" smtClean="0"/>
              <a:t>files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Watch a </a:t>
            </a:r>
            <a:r>
              <a:rPr lang="en-US" sz="2000" dirty="0" smtClean="0"/>
              <a:t>repository</a:t>
            </a:r>
          </a:p>
          <a:p>
            <a:pPr marL="0" indent="0"/>
            <a:r>
              <a:rPr lang="en-US" sz="2000" dirty="0" smtClean="0"/>
              <a:t>  </a:t>
            </a:r>
            <a:r>
              <a:rPr lang="en-US" sz="2000" b="1" dirty="0" smtClean="0"/>
              <a:t>Tools-&gt;Watch</a:t>
            </a:r>
            <a:endParaRPr lang="en-US" sz="2000" b="1" dirty="0"/>
          </a:p>
          <a:p>
            <a:pPr marL="0" indent="0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1" y="2178027"/>
            <a:ext cx="5977720" cy="292623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7731" y="866212"/>
            <a:ext cx="48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Fisheye Features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1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Viewing people’s statics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714" y="2169994"/>
            <a:ext cx="5941395" cy="334370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7731" y="866212"/>
            <a:ext cx="48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Viewing People’s Statics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5971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smart </a:t>
            </a:r>
            <a:r>
              <a:rPr lang="en-US" sz="2000" dirty="0" smtClean="0"/>
              <a:t>commits:</a:t>
            </a:r>
          </a:p>
          <a:p>
            <a:r>
              <a:rPr lang="en-US" sz="2000" dirty="0"/>
              <a:t>Smart commits allow repository committers to perform actions such as transitioning JIRA issues or creating Crucible code reviews by embedding specific commands into their commit messages</a:t>
            </a:r>
          </a:p>
          <a:p>
            <a:endParaRPr lang="en-US" sz="2000" b="1" i="1" dirty="0" smtClean="0"/>
          </a:p>
          <a:p>
            <a:r>
              <a:rPr lang="en-US" sz="2000" b="1" i="1" dirty="0" smtClean="0"/>
              <a:t>Basic </a:t>
            </a:r>
            <a:r>
              <a:rPr lang="en-US" sz="2000" b="1" i="1" dirty="0"/>
              <a:t>command line syntax</a:t>
            </a:r>
          </a:p>
          <a:p>
            <a:r>
              <a:rPr lang="en-US" sz="2000" dirty="0"/>
              <a:t>The command line syntax for a commit comment is:</a:t>
            </a:r>
          </a:p>
          <a:p>
            <a:r>
              <a:rPr lang="en-US" sz="2000" dirty="0"/>
              <a:t>&lt;ISSUE_KEY&gt; #&lt;COMMAND&gt; &lt;optional COMMAND_PARAMETERS&gt;</a:t>
            </a:r>
          </a:p>
          <a:p>
            <a:pPr lvl="0"/>
            <a:r>
              <a:rPr lang="en-US" sz="2000" dirty="0" err="1"/>
              <a:t>Eg</a:t>
            </a:r>
            <a:r>
              <a:rPr lang="en-US" sz="2000" dirty="0"/>
              <a:t>. &lt;DEMO-22&gt;#comment </a:t>
            </a:r>
            <a:r>
              <a:rPr lang="en-US" sz="2000" dirty="0" smtClean="0"/>
              <a:t>commit1</a:t>
            </a:r>
          </a:p>
          <a:p>
            <a:r>
              <a:rPr lang="en-US" sz="2000" dirty="0" smtClean="0"/>
              <a:t>       JRA-123 </a:t>
            </a:r>
            <a:r>
              <a:rPr lang="en-US" sz="2000" dirty="0"/>
              <a:t>#time 2d </a:t>
            </a:r>
            <a:r>
              <a:rPr lang="en-US" sz="2000" dirty="0" smtClean="0"/>
              <a:t>5h</a:t>
            </a:r>
          </a:p>
          <a:p>
            <a:r>
              <a:rPr lang="en-US" sz="2000" dirty="0"/>
              <a:t>	    Fix a bug +review CR-TEST @</a:t>
            </a:r>
            <a:r>
              <a:rPr lang="en-US" sz="2000" dirty="0" err="1"/>
              <a:t>jcage</a:t>
            </a:r>
            <a:r>
              <a:rPr lang="en-US" sz="2000" dirty="0"/>
              <a:t> @</a:t>
            </a:r>
            <a:r>
              <a:rPr lang="en-US" sz="2000" dirty="0" err="1"/>
              <a:t>skhan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7731" y="866212"/>
            <a:ext cx="4885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Commits</a:t>
            </a:r>
            <a:endParaRPr lang="en-US" sz="2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CRUCIBLE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Collaborative </a:t>
            </a:r>
            <a:r>
              <a:rPr lang="en-US" sz="2000" dirty="0"/>
              <a:t>peer code </a:t>
            </a:r>
            <a:r>
              <a:rPr lang="en-US" sz="2000" dirty="0" smtClean="0"/>
              <a:t>review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 project in Crucible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/>
            <a:r>
              <a:rPr lang="en-US" sz="2000" dirty="0" smtClean="0"/>
              <a:t> 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9" y="2675848"/>
            <a:ext cx="8119489" cy="330187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1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386</Words>
  <Application>Microsoft Office PowerPoint</Application>
  <PresentationFormat>On-screen Show (4:3)</PresentationFormat>
  <Paragraphs>157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         FISHEYE-CRUCIBLE  </vt:lpstr>
      <vt:lpstr>Agenda</vt:lpstr>
      <vt:lpstr>Overview</vt:lpstr>
      <vt:lpstr>Why FishEye-Crucible</vt:lpstr>
      <vt:lpstr>FishEye</vt:lpstr>
      <vt:lpstr>PowerPoint Presentation</vt:lpstr>
      <vt:lpstr>PowerPoint Presentation</vt:lpstr>
      <vt:lpstr>PowerPoint Presentation</vt:lpstr>
      <vt:lpstr>CRUCIBLE</vt:lpstr>
      <vt:lpstr>PowerPoint Presentation</vt:lpstr>
      <vt:lpstr>PowerPoint Presentation</vt:lpstr>
      <vt:lpstr>PowerPoint Presentation</vt:lpstr>
      <vt:lpstr>Progress Tracking</vt:lpstr>
      <vt:lpstr>PowerPoint Presentation</vt:lpstr>
      <vt:lpstr>Crucible Workflow</vt:lpstr>
      <vt:lpstr>JIRA Integration</vt:lpstr>
      <vt:lpstr>FishEye is integrated with JIRA</vt:lpstr>
      <vt:lpstr>FishEye Charts Gadget</vt:lpstr>
      <vt:lpstr>FishEye Recent Changesets Gadget</vt:lpstr>
      <vt:lpstr>Crucible is integrated with JIRA</vt:lpstr>
      <vt:lpstr>When FishEye is integrated with Crucible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Prakashsinha Bayas</dc:creator>
  <cp:lastModifiedBy>Priya Lohakare</cp:lastModifiedBy>
  <cp:revision>338</cp:revision>
  <dcterms:created xsi:type="dcterms:W3CDTF">2009-07-20T04:26:09Z</dcterms:created>
  <dcterms:modified xsi:type="dcterms:W3CDTF">2015-08-26T08:07:36Z</dcterms:modified>
</cp:coreProperties>
</file>