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69f4e01b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69f4e01b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69f4e01b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69f4e01b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69f4e01b2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69f4e01b2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9f4e01b2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69f4e01b2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wJZF0Sb7wDdXBLehoK2PHoe7_ScM5GQ9VLNzw7ej8fQ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proto/EDqR2ookQwKHyvmWikKZF8/Untitled?node-id=148-734&amp;t=HBsaVPStGwS6QLLX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29625" y="1444625"/>
            <a:ext cx="76881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8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EIRENE</a:t>
            </a:r>
            <a:endParaRPr b="1" sz="448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5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96277" y="219007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Your Path to Peace.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254775" y="3999275"/>
            <a:ext cx="4910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320850" y="3670325"/>
            <a:ext cx="17664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Group No : 7</a:t>
            </a:r>
            <a:b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Chetan Ravichandra</a:t>
            </a:r>
            <a:b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Kajol Dubey</a:t>
            </a:r>
            <a:b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Kunal Singh</a:t>
            </a:r>
            <a:b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Priyal Panda</a:t>
            </a:r>
            <a:b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Suraj Hipparge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775" y="788750"/>
            <a:ext cx="6532150" cy="43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485050" y="638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What is Eirene ?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675" y="2156175"/>
            <a:ext cx="2987325" cy="29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35375" y="1691700"/>
            <a:ext cx="59226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An app offering tailored meditations, binaural beats for relaxation, and instant connections with licensed psychologists for real-time, private chat sessions.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Whether you’re seeking stress relief, focus, or mental clarity, Eirene is here to support your journey to wellness.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99875" y="629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User Persona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66525" y="3666000"/>
            <a:ext cx="2552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Sarah</a:t>
            </a: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– The Stressed Student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559750" y="3666000"/>
            <a:ext cx="2552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David</a:t>
            </a: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– The Busy Professional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333400" y="3666000"/>
            <a:ext cx="2410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Emily</a:t>
            </a: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– The Mindful Traveler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00" y="1721901"/>
            <a:ext cx="2770425" cy="18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18215" l="0" r="0" t="8514"/>
          <a:stretch/>
        </p:blipFill>
        <p:spPr>
          <a:xfrm>
            <a:off x="3615450" y="1721900"/>
            <a:ext cx="2320000" cy="16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1025" y="1222800"/>
            <a:ext cx="1877425" cy="24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75925" y="59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Product Requirements Document (PRD)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7650" y="1543525"/>
            <a:ext cx="76887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Here is the link to our PRD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Eirene-PRD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550350" y="602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Prototype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16275" y="1593775"/>
            <a:ext cx="76887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Eirene</a:t>
            </a:r>
            <a:endParaRPr sz="19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