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sldIdLst>
    <p:sldId id="256" r:id="rId9"/>
    <p:sldId id="257" r:id="rId10"/>
    <p:sldId id="259" r:id="rId11"/>
    <p:sldId id="261" r:id="rId12"/>
    <p:sldId id="260" r:id="rId13"/>
    <p:sldId id="262" r:id="rId14"/>
    <p:sldId id="258" r:id="rId15"/>
    <p:sldId id="271" r:id="rId16"/>
    <p:sldId id="263" r:id="rId17"/>
    <p:sldId id="267" r:id="rId18"/>
    <p:sldId id="268" r:id="rId19"/>
    <p:sldId id="265" r:id="rId20"/>
    <p:sldId id="273" r:id="rId21"/>
    <p:sldId id="272" r:id="rId22"/>
    <p:sldId id="266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E1D"/>
    <a:srgbClr val="D68B1C"/>
    <a:srgbClr val="D09622"/>
    <a:srgbClr val="CC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566870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566870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1958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1546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7061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2472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4965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4938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920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7994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709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66387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68586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97586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566870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1958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15467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7061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24721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496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49389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92059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79949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70914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66387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68586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97586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566870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19588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15467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706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24721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49654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49389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92059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79949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70914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66387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68586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97586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566870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195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15467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70611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24721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49654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49389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92059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7994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709142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66387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685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975866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566870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19588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15467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706110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24721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49654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49389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920592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79949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709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66387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68586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975866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566870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19588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154676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706110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24721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496544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493899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920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799491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709142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663876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685869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97586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566870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195887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154676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706110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247215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496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493899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92059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79949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709142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66387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685869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975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929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929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929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929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929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929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929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7.xml"/><Relationship Id="rId4" Type="http://schemas.openxmlformats.org/officeDocument/2006/relationships/hyperlink" Target="https://medium.com/@pranavbhatia_26901/create-your-own-e-book-dictionary-using-python-and-nltk-library-f70b4031310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731" y="4345230"/>
            <a:ext cx="7772400" cy="859205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E-BOOK DICTIONARY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8230" y="5428370"/>
            <a:ext cx="3503065" cy="98816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Prepared By:</a:t>
            </a:r>
          </a:p>
          <a:p>
            <a:pPr algn="l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Krupali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Dobariya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(18DIT014)</a:t>
            </a:r>
          </a:p>
          <a:p>
            <a:pPr algn="l"/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Priyal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Ramani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(D19DIT082)</a:t>
            </a:r>
            <a:endParaRPr lang="en-US" sz="2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ADMIN\Downloads\depst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0262" y="-2016"/>
            <a:ext cx="1333738" cy="687815"/>
          </a:xfrm>
          <a:prstGeom prst="rect">
            <a:avLst/>
          </a:prstGeom>
          <a:noFill/>
        </p:spPr>
      </p:pic>
      <p:pic>
        <p:nvPicPr>
          <p:cNvPr id="5" name="Picture 3" descr="C:\Users\ADMIN\Downloads\charusa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-1"/>
            <a:ext cx="1212490" cy="72749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58029" y="5428370"/>
            <a:ext cx="322817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-Prof. </a:t>
            </a:r>
            <a:r>
              <a:rPr lang="en-IN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Phenil</a:t>
            </a:r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Buch</a:t>
            </a:r>
            <a:endParaRPr lang="en-IN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-Prof. Michele </a:t>
            </a:r>
            <a:r>
              <a:rPr lang="en-IN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Mistry</a:t>
            </a:r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39540" y="90996"/>
            <a:ext cx="3078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Information  Technology  (Semester - 4)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99029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Snapshots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2057400"/>
            <a:ext cx="5497380" cy="4373563"/>
          </a:xfrm>
        </p:spPr>
      </p:pic>
    </p:spTree>
    <p:extLst>
      <p:ext uri="{BB962C8B-B14F-4D97-AF65-F5344CB8AC3E}">
        <p14:creationId xmlns="" xmlns:p14="http://schemas.microsoft.com/office/powerpoint/2010/main" val="13212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37835" cy="106893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1901950"/>
            <a:ext cx="5497379" cy="4529013"/>
          </a:xfrm>
        </p:spPr>
      </p:pic>
    </p:spTree>
    <p:extLst>
      <p:ext uri="{BB962C8B-B14F-4D97-AF65-F5344CB8AC3E}">
        <p14:creationId xmlns="" xmlns:p14="http://schemas.microsoft.com/office/powerpoint/2010/main" val="31330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5195" y="833015"/>
            <a:ext cx="7016195" cy="1143000"/>
          </a:xfrm>
        </p:spPr>
        <p:txBody>
          <a:bodyPr/>
          <a:lstStyle/>
          <a:p>
            <a:pPr algn="just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5195" y="2207360"/>
            <a:ext cx="7016195" cy="4275740"/>
          </a:xfrm>
        </p:spPr>
        <p:txBody>
          <a:bodyPr/>
          <a:lstStyle/>
          <a:p>
            <a:pPr lvl="0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Limited meanings and synonyms are display according to NLTK library.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Installation of python is required.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All libraries are mandatory to install.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shows meanings in English language only.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mandatory to keep the project file in user’s pc or computer.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85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5195" y="833015"/>
            <a:ext cx="7016195" cy="1143000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5195" y="2207360"/>
            <a:ext cx="7016195" cy="4275740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Currently in this project, synonyms are showing in English language only but in future we will update it such that they will be shown in other languages also.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Currently in this project, it is mandatory to keep the project file in the system to search for synonyms. In future the software will work without the project file. 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Currently in this project, we have to install the libraries manually to run the software. In future, all the libraries will be installed automatically.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85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5195" y="833015"/>
            <a:ext cx="7016195" cy="1143000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5195" y="2207360"/>
            <a:ext cx="7016195" cy="4275740"/>
          </a:xfrm>
        </p:spPr>
        <p:txBody>
          <a:bodyPr/>
          <a:lstStyle/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you read some document and wish to know meaning of difficult word just copy that word and it will display the meanings of that word in pop-up window.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85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5195" y="680310"/>
            <a:ext cx="7016195" cy="11430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5195" y="2054655"/>
            <a:ext cx="7016195" cy="4275740"/>
          </a:xfrm>
        </p:spPr>
        <p:txBody>
          <a:bodyPr/>
          <a:lstStyle/>
          <a:p>
            <a:r>
              <a:rPr lang="en-IN" dirty="0">
                <a:hlinkClick r:id="rId3"/>
              </a:rPr>
              <a:t>https://www.programiz.com/python-programming</a:t>
            </a:r>
            <a:endParaRPr lang="en-IN" dirty="0"/>
          </a:p>
          <a:p>
            <a:r>
              <a:rPr lang="en-IN" dirty="0">
                <a:hlinkClick r:id="rId4" tooltip="dfsfs"/>
              </a:rPr>
              <a:t>https://medium.com/@pranavbhatia_26901/create-your-own-e-book-dictionary-using-python-and-nltk-library-f70b4031310e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985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9785" y="2512770"/>
            <a:ext cx="731110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itchFamily="18" charset="0"/>
              </a:rPr>
              <a:t>Thank you!</a:t>
            </a:r>
            <a:endParaRPr lang="en-US" sz="1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41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1071985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715000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Current System and its limitations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Scope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Consolidated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 of Requirements.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Hardware and Software Requirement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Definition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Snapshots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Limitations 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References.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490" y="374900"/>
            <a:ext cx="7016195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2490" y="1749245"/>
            <a:ext cx="7016195" cy="427574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find meaning of difficult words from the document, we have to copy that word and paste it in Google.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time consuming task so instead of that we are developing this system.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find meaning of selected word from any e-document or any other desktop applications without active internet connection. </a:t>
            </a:r>
          </a:p>
          <a:p>
            <a:pPr algn="just"/>
            <a:endParaRPr lang="en-US" b="1" dirty="0" smtClean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490" y="680310"/>
            <a:ext cx="7482544" cy="114300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Current System and its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2490" y="2207360"/>
            <a:ext cx="7016195" cy="4275740"/>
          </a:xfrm>
        </p:spPr>
        <p:txBody>
          <a:bodyPr/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Copy &amp; search on internet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Time consuming &amp;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tedious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Internet is mandatory.</a:t>
            </a:r>
          </a:p>
        </p:txBody>
      </p:sp>
    </p:spTree>
    <p:extLst>
      <p:ext uri="{BB962C8B-B14F-4D97-AF65-F5344CB8AC3E}">
        <p14:creationId xmlns="" xmlns:p14="http://schemas.microsoft.com/office/powerpoint/2010/main" val="41985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490" y="680310"/>
            <a:ext cx="7016195" cy="1143000"/>
          </a:xfrm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2490" y="2054655"/>
            <a:ext cx="7016195" cy="427574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 to access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Less time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Accurate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85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7900" y="680310"/>
            <a:ext cx="7016195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Consolidated list of Requirements: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17900" y="2054655"/>
            <a:ext cx="7016195" cy="427574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NLTK </a:t>
            </a: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Pyperclip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Tkinter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85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Hardware and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Requirement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Hardware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3817625" cy="1985165"/>
          </a:xfrm>
        </p:spPr>
        <p:txBody>
          <a:bodyPr>
            <a:normAutofit/>
          </a:bodyPr>
          <a:lstStyle/>
          <a:p>
            <a:pPr marL="571500" indent="-457200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Intel(R)core(TM) i3-3200</a:t>
            </a:r>
          </a:p>
          <a:p>
            <a:pPr marL="571500" indent="-457200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2.00 GB RAM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Software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19296" y="2970885"/>
            <a:ext cx="4428444" cy="3035058"/>
          </a:xfrm>
        </p:spPr>
        <p:txBody>
          <a:bodyPr>
            <a:normAutofit/>
          </a:bodyPr>
          <a:lstStyle/>
          <a:p>
            <a:pPr marL="457200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Operating System:</a:t>
            </a:r>
          </a:p>
          <a:p>
            <a:pPr marL="11430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Windows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Linux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200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Development language: Python</a:t>
            </a:r>
          </a:p>
        </p:txBody>
      </p:sp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016195" cy="11430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Definition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0" y="1447800"/>
            <a:ext cx="7016195" cy="5029200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you read some document and to know meaning of difficult word just copy that word and it will display the meanings of that word in pop-up window.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an offline software which does not need internet connectivity. You can know the meaning of words without internet connection.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Lots of similar suggestion is also provided in pop-up window where you can know the meaning of some more similar words.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85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5195" y="833015"/>
            <a:ext cx="7016195" cy="11430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Definition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5195" y="2207360"/>
            <a:ext cx="7016195" cy="427574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Just copy the word (Ctrl + c).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It shows lots of meanings and  synonyms.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NLTK(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Natural Language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ToolKit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– Searching of meaning and synonyms.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Pyperclip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Use the functionality of clipboard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Copy).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– Displaying result in pop up box.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85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456</Words>
  <Application>Microsoft Office PowerPoint</Application>
  <PresentationFormat>On-screen Show 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E-BOOK DICTIONARY</vt:lpstr>
      <vt:lpstr>Contents</vt:lpstr>
      <vt:lpstr>Problem  Statement</vt:lpstr>
      <vt:lpstr> Current System and its limitations </vt:lpstr>
      <vt:lpstr>Scope</vt:lpstr>
      <vt:lpstr> Consolidated list of Requirements: </vt:lpstr>
      <vt:lpstr>Hardware and Software Requirement</vt:lpstr>
      <vt:lpstr> Project Definition</vt:lpstr>
      <vt:lpstr> Project Definition</vt:lpstr>
      <vt:lpstr>Snapshots </vt:lpstr>
      <vt:lpstr> </vt:lpstr>
      <vt:lpstr>Limitations</vt:lpstr>
      <vt:lpstr>Future Scope</vt:lpstr>
      <vt:lpstr>Conclusion</vt:lpstr>
      <vt:lpstr>References:</vt:lpstr>
      <vt:lpstr>Slide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Gopi</cp:lastModifiedBy>
  <cp:revision>84</cp:revision>
  <dcterms:created xsi:type="dcterms:W3CDTF">2013-08-21T19:17:07Z</dcterms:created>
  <dcterms:modified xsi:type="dcterms:W3CDTF">2020-05-27T16:28:15Z</dcterms:modified>
</cp:coreProperties>
</file>