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65" r:id="rId14"/>
    <p:sldId id="266" r:id="rId15"/>
    <p:sldId id="267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1EDE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5790" y="1943099"/>
            <a:ext cx="12461875" cy="85725"/>
          </a:xfrm>
          <a:custGeom>
            <a:avLst/>
            <a:gdLst/>
            <a:ahLst/>
            <a:cxnLst/>
            <a:rect l="l" t="t" r="r" b="b"/>
            <a:pathLst>
              <a:path w="12461875" h="85725">
                <a:moveTo>
                  <a:pt x="12461300" y="85725"/>
                </a:moveTo>
                <a:lnTo>
                  <a:pt x="0" y="85725"/>
                </a:lnTo>
                <a:lnTo>
                  <a:pt x="0" y="0"/>
                </a:lnTo>
                <a:lnTo>
                  <a:pt x="12461300" y="0"/>
                </a:lnTo>
                <a:lnTo>
                  <a:pt x="12461300" y="85725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25906" y="1943099"/>
            <a:ext cx="3878579" cy="85725"/>
          </a:xfrm>
          <a:custGeom>
            <a:avLst/>
            <a:gdLst/>
            <a:ahLst/>
            <a:cxnLst/>
            <a:rect l="l" t="t" r="r" b="b"/>
            <a:pathLst>
              <a:path w="3878580" h="85725">
                <a:moveTo>
                  <a:pt x="3878350" y="85725"/>
                </a:moveTo>
                <a:lnTo>
                  <a:pt x="0" y="85725"/>
                </a:lnTo>
                <a:lnTo>
                  <a:pt x="0" y="0"/>
                </a:lnTo>
                <a:lnTo>
                  <a:pt x="3878350" y="0"/>
                </a:lnTo>
                <a:lnTo>
                  <a:pt x="3878350" y="85725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1EDE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1EDE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7079" y="8074245"/>
            <a:ext cx="120338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1EDE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5186" y="5028696"/>
            <a:ext cx="14377627" cy="461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flutter/setup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7841080/how-to-fix-a-value-of-type-authresult-cant-be-assigned-to-a-variable-of-type" TargetMode="External"/><Relationship Id="rId5" Type="http://schemas.openxmlformats.org/officeDocument/2006/relationships/hyperlink" Target="https://concordia.udemy.com/course/learn-flutter-dart-to-build-ios-android-apps/learn/lecture/10459784?start=75#content" TargetMode="External"/><Relationship Id="rId4" Type="http://schemas.openxmlformats.org/officeDocument/2006/relationships/hyperlink" Target="https://medium.com/flutterdevs/google-sign-in-with-flutter-8960580dec9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33" y="3976941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762003" y="761949"/>
                  </a:moveTo>
                  <a:lnTo>
                    <a:pt x="760503" y="810134"/>
                  </a:lnTo>
                  <a:lnTo>
                    <a:pt x="756065" y="857522"/>
                  </a:lnTo>
                  <a:lnTo>
                    <a:pt x="748778" y="904025"/>
                  </a:lnTo>
                  <a:lnTo>
                    <a:pt x="738730" y="949553"/>
                  </a:lnTo>
                  <a:lnTo>
                    <a:pt x="726011" y="994017"/>
                  </a:lnTo>
                  <a:lnTo>
                    <a:pt x="710711" y="1037328"/>
                  </a:lnTo>
                  <a:lnTo>
                    <a:pt x="692918" y="1079395"/>
                  </a:lnTo>
                  <a:lnTo>
                    <a:pt x="672721" y="1120132"/>
                  </a:lnTo>
                  <a:lnTo>
                    <a:pt x="650211" y="1159446"/>
                  </a:lnTo>
                  <a:lnTo>
                    <a:pt x="625476" y="1197251"/>
                  </a:lnTo>
                  <a:lnTo>
                    <a:pt x="598606" y="1233456"/>
                  </a:lnTo>
                  <a:lnTo>
                    <a:pt x="569689" y="1267972"/>
                  </a:lnTo>
                  <a:lnTo>
                    <a:pt x="538816" y="1300710"/>
                  </a:lnTo>
                  <a:lnTo>
                    <a:pt x="506075" y="1331580"/>
                  </a:lnTo>
                  <a:lnTo>
                    <a:pt x="471555" y="1360494"/>
                  </a:lnTo>
                  <a:lnTo>
                    <a:pt x="435347" y="1387361"/>
                  </a:lnTo>
                  <a:lnTo>
                    <a:pt x="397539" y="1412094"/>
                  </a:lnTo>
                  <a:lnTo>
                    <a:pt x="358220" y="1434602"/>
                  </a:lnTo>
                  <a:lnTo>
                    <a:pt x="317479" y="1454796"/>
                  </a:lnTo>
                  <a:lnTo>
                    <a:pt x="275407" y="1472588"/>
                  </a:lnTo>
                  <a:lnTo>
                    <a:pt x="232092" y="1487887"/>
                  </a:lnTo>
                  <a:lnTo>
                    <a:pt x="187624" y="1500604"/>
                  </a:lnTo>
                  <a:lnTo>
                    <a:pt x="142091" y="1510651"/>
                  </a:lnTo>
                  <a:lnTo>
                    <a:pt x="95583" y="1517938"/>
                  </a:lnTo>
                  <a:lnTo>
                    <a:pt x="48189" y="1522376"/>
                  </a:lnTo>
                  <a:lnTo>
                    <a:pt x="0" y="1523875"/>
                  </a:lnTo>
                  <a:lnTo>
                    <a:pt x="0" y="0"/>
                  </a:lnTo>
                  <a:lnTo>
                    <a:pt x="48189" y="1499"/>
                  </a:lnTo>
                  <a:lnTo>
                    <a:pt x="95583" y="5936"/>
                  </a:lnTo>
                  <a:lnTo>
                    <a:pt x="142091" y="13223"/>
                  </a:lnTo>
                  <a:lnTo>
                    <a:pt x="187624" y="23270"/>
                  </a:lnTo>
                  <a:lnTo>
                    <a:pt x="232092" y="35988"/>
                  </a:lnTo>
                  <a:lnTo>
                    <a:pt x="275407" y="51288"/>
                  </a:lnTo>
                  <a:lnTo>
                    <a:pt x="317479" y="69079"/>
                  </a:lnTo>
                  <a:lnTo>
                    <a:pt x="358220" y="89274"/>
                  </a:lnTo>
                  <a:lnTo>
                    <a:pt x="397539" y="111783"/>
                  </a:lnTo>
                  <a:lnTo>
                    <a:pt x="435347" y="136516"/>
                  </a:lnTo>
                  <a:lnTo>
                    <a:pt x="471555" y="163384"/>
                  </a:lnTo>
                  <a:lnTo>
                    <a:pt x="506075" y="192299"/>
                  </a:lnTo>
                  <a:lnTo>
                    <a:pt x="538816" y="223170"/>
                  </a:lnTo>
                  <a:lnTo>
                    <a:pt x="569689" y="255909"/>
                  </a:lnTo>
                  <a:lnTo>
                    <a:pt x="598606" y="290426"/>
                  </a:lnTo>
                  <a:lnTo>
                    <a:pt x="625476" y="326631"/>
                  </a:lnTo>
                  <a:lnTo>
                    <a:pt x="650211" y="364437"/>
                  </a:lnTo>
                  <a:lnTo>
                    <a:pt x="672721" y="403753"/>
                  </a:lnTo>
                  <a:lnTo>
                    <a:pt x="692918" y="444491"/>
                  </a:lnTo>
                  <a:lnTo>
                    <a:pt x="710711" y="486560"/>
                  </a:lnTo>
                  <a:lnTo>
                    <a:pt x="726011" y="529872"/>
                  </a:lnTo>
                  <a:lnTo>
                    <a:pt x="738730" y="574338"/>
                  </a:lnTo>
                  <a:lnTo>
                    <a:pt x="748778" y="619867"/>
                  </a:lnTo>
                  <a:lnTo>
                    <a:pt x="756065" y="666372"/>
                  </a:lnTo>
                  <a:lnTo>
                    <a:pt x="760503" y="713762"/>
                  </a:lnTo>
                  <a:lnTo>
                    <a:pt x="762003" y="761949"/>
                  </a:lnTo>
                  <a:close/>
                </a:path>
              </a:pathLst>
            </a:custGeom>
            <a:solidFill>
              <a:srgbClr val="EFD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9420" y="3740369"/>
            <a:ext cx="12393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0" spc="-5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latin typeface="TeXGyreTermes"/>
                <a:cs typeface="TeXGyreTermes"/>
              </a:rPr>
              <a:t> </a:t>
            </a:r>
            <a:r>
              <a:rPr sz="12000" spc="-5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latin typeface="TeXGyreTermes"/>
                <a:cs typeface="TeXGyreTermes"/>
              </a:rPr>
              <a:t>Resume</a:t>
            </a:r>
            <a:r>
              <a:rPr lang="en-IN" sz="12000" spc="-95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latin typeface="TeXGyreTermes"/>
                <a:cs typeface="TeXGyreTermes"/>
              </a:rPr>
              <a:t> </a:t>
            </a:r>
            <a:r>
              <a:rPr sz="12000" spc="-5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latin typeface="TeXGyreTermes"/>
                <a:cs typeface="TeXGyreTermes"/>
              </a:rPr>
              <a:t>Builder</a:t>
            </a:r>
            <a:endParaRPr sz="12000" dirty="0">
              <a:ln>
                <a:solidFill>
                  <a:schemeClr val="tx2">
                    <a:lumMod val="50000"/>
                  </a:schemeClr>
                </a:solidFill>
              </a:ln>
              <a:latin typeface="TeXGyreTermes"/>
              <a:cs typeface="TeXGyreTerme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3000" y="1"/>
            <a:ext cx="1903002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93940" y="8943533"/>
            <a:ext cx="6292062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5"/>
              </a:lnSpc>
              <a:spcBef>
                <a:spcPts val="100"/>
              </a:spcBef>
            </a:pPr>
            <a:r>
              <a:rPr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IN"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925">
              <a:lnSpc>
                <a:spcPts val="3080"/>
              </a:lnSpc>
            </a:pPr>
            <a:r>
              <a:rPr lang="en-US" sz="2800" b="1" dirty="0" err="1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Krupali</a:t>
            </a:r>
            <a:r>
              <a:rPr lang="en-US"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Dobariya</a:t>
            </a:r>
            <a:r>
              <a:rPr lang="en-US"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(18DIT014)</a:t>
            </a:r>
            <a:endParaRPr lang="en-IN" sz="2800" b="1" dirty="0" smtClean="0">
              <a:solidFill>
                <a:srgbClr val="F1EDE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925">
              <a:lnSpc>
                <a:spcPts val="3080"/>
              </a:lnSpc>
            </a:pPr>
            <a:r>
              <a:rPr lang="en-IN" sz="2800" b="1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Priyal Ramani(D19DIT082)</a:t>
            </a:r>
          </a:p>
          <a:p>
            <a:pPr marL="1177925">
              <a:lnSpc>
                <a:spcPts val="3080"/>
              </a:lnSpc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8835051"/>
            <a:ext cx="656590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2800" b="1" spc="-5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2800" b="1" spc="-5" dirty="0" smtClean="0">
              <a:solidFill>
                <a:srgbClr val="F1EDE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-5" dirty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800" b="1" spc="-5" dirty="0" err="1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Atufaali</a:t>
            </a:r>
            <a:r>
              <a:rPr lang="en-US"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 err="1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Saiyed</a:t>
            </a:r>
            <a:endParaRPr lang="en-IN" sz="2800" b="1" spc="-5" dirty="0" smtClean="0">
              <a:solidFill>
                <a:srgbClr val="F1EDE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-5" dirty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1" spc="-5" dirty="0" err="1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800" b="1" spc="-5" dirty="0" smtClean="0">
                <a:solidFill>
                  <a:srgbClr val="F1ED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Radhika Patel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228" y="9344517"/>
            <a:ext cx="3190875" cy="423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105"/>
              </a:spcBef>
            </a:pPr>
            <a:endParaRPr sz="2800" dirty="0">
              <a:latin typeface="TeXGyreTermes"/>
              <a:cs typeface="TeXGyreTer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127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7556" y="6746008"/>
            <a:ext cx="10003155" cy="3644900"/>
          </a:xfrm>
          <a:custGeom>
            <a:avLst/>
            <a:gdLst/>
            <a:ahLst/>
            <a:cxnLst/>
            <a:rect l="l" t="t" r="r" b="b"/>
            <a:pathLst>
              <a:path w="10003155" h="3644900">
                <a:moveTo>
                  <a:pt x="3875737" y="114300"/>
                </a:moveTo>
                <a:lnTo>
                  <a:pt x="6127479" y="114300"/>
                </a:lnTo>
                <a:lnTo>
                  <a:pt x="6790030" y="304800"/>
                </a:lnTo>
                <a:lnTo>
                  <a:pt x="6832878" y="330200"/>
                </a:lnTo>
                <a:lnTo>
                  <a:pt x="6918045" y="355600"/>
                </a:lnTo>
                <a:lnTo>
                  <a:pt x="6960361" y="381000"/>
                </a:lnTo>
                <a:lnTo>
                  <a:pt x="7044446" y="406400"/>
                </a:lnTo>
                <a:lnTo>
                  <a:pt x="7086212" y="431800"/>
                </a:lnTo>
                <a:lnTo>
                  <a:pt x="7127791" y="444500"/>
                </a:lnTo>
                <a:lnTo>
                  <a:pt x="7169182" y="469900"/>
                </a:lnTo>
                <a:lnTo>
                  <a:pt x="7210382" y="482600"/>
                </a:lnTo>
                <a:lnTo>
                  <a:pt x="7251389" y="508000"/>
                </a:lnTo>
                <a:lnTo>
                  <a:pt x="7292203" y="520700"/>
                </a:lnTo>
                <a:lnTo>
                  <a:pt x="7332820" y="546100"/>
                </a:lnTo>
                <a:lnTo>
                  <a:pt x="7373239" y="558800"/>
                </a:lnTo>
                <a:lnTo>
                  <a:pt x="7453476" y="609600"/>
                </a:lnTo>
                <a:lnTo>
                  <a:pt x="7493290" y="622300"/>
                </a:lnTo>
                <a:lnTo>
                  <a:pt x="7572301" y="673100"/>
                </a:lnTo>
                <a:lnTo>
                  <a:pt x="7611493" y="685800"/>
                </a:lnTo>
                <a:lnTo>
                  <a:pt x="7650475" y="711200"/>
                </a:lnTo>
                <a:lnTo>
                  <a:pt x="7842154" y="838200"/>
                </a:lnTo>
                <a:lnTo>
                  <a:pt x="7879831" y="850900"/>
                </a:lnTo>
                <a:lnTo>
                  <a:pt x="7917284" y="876300"/>
                </a:lnTo>
                <a:lnTo>
                  <a:pt x="8064821" y="977900"/>
                </a:lnTo>
                <a:lnTo>
                  <a:pt x="8101126" y="1016000"/>
                </a:lnTo>
                <a:lnTo>
                  <a:pt x="8137197" y="1041400"/>
                </a:lnTo>
                <a:lnTo>
                  <a:pt x="8279093" y="1143000"/>
                </a:lnTo>
                <a:lnTo>
                  <a:pt x="8313961" y="1181100"/>
                </a:lnTo>
                <a:lnTo>
                  <a:pt x="8417080" y="1257300"/>
                </a:lnTo>
                <a:lnTo>
                  <a:pt x="8450953" y="1295400"/>
                </a:lnTo>
                <a:lnTo>
                  <a:pt x="8517935" y="1346200"/>
                </a:lnTo>
                <a:lnTo>
                  <a:pt x="8551041" y="1384300"/>
                </a:lnTo>
                <a:lnTo>
                  <a:pt x="8616473" y="1435100"/>
                </a:lnTo>
                <a:lnTo>
                  <a:pt x="8648796" y="1473200"/>
                </a:lnTo>
                <a:lnTo>
                  <a:pt x="8680855" y="1498600"/>
                </a:lnTo>
                <a:lnTo>
                  <a:pt x="8712647" y="1536700"/>
                </a:lnTo>
                <a:lnTo>
                  <a:pt x="8744170" y="1562100"/>
                </a:lnTo>
                <a:lnTo>
                  <a:pt x="8775424" y="1600200"/>
                </a:lnTo>
                <a:lnTo>
                  <a:pt x="8806405" y="1625600"/>
                </a:lnTo>
                <a:lnTo>
                  <a:pt x="8837112" y="1663700"/>
                </a:lnTo>
                <a:lnTo>
                  <a:pt x="8867544" y="1701800"/>
                </a:lnTo>
                <a:lnTo>
                  <a:pt x="8897698" y="1727200"/>
                </a:lnTo>
                <a:lnTo>
                  <a:pt x="8927572" y="1765300"/>
                </a:lnTo>
                <a:lnTo>
                  <a:pt x="8957165" y="1790700"/>
                </a:lnTo>
                <a:lnTo>
                  <a:pt x="8986475" y="1828800"/>
                </a:lnTo>
                <a:lnTo>
                  <a:pt x="9015500" y="1866900"/>
                </a:lnTo>
                <a:lnTo>
                  <a:pt x="9044237" y="1905000"/>
                </a:lnTo>
                <a:lnTo>
                  <a:pt x="9072687" y="1930400"/>
                </a:lnTo>
                <a:lnTo>
                  <a:pt x="9100845" y="1968500"/>
                </a:lnTo>
                <a:lnTo>
                  <a:pt x="9128711" y="2006600"/>
                </a:lnTo>
                <a:lnTo>
                  <a:pt x="9156283" y="2044700"/>
                </a:lnTo>
                <a:lnTo>
                  <a:pt x="9183558" y="2070100"/>
                </a:lnTo>
                <a:lnTo>
                  <a:pt x="9210536" y="2108200"/>
                </a:lnTo>
                <a:lnTo>
                  <a:pt x="9237214" y="2146300"/>
                </a:lnTo>
                <a:lnTo>
                  <a:pt x="9263589" y="2184400"/>
                </a:lnTo>
                <a:lnTo>
                  <a:pt x="9289662" y="2222500"/>
                </a:lnTo>
                <a:lnTo>
                  <a:pt x="9315429" y="2260600"/>
                </a:lnTo>
                <a:lnTo>
                  <a:pt x="9340888" y="2298700"/>
                </a:lnTo>
                <a:lnTo>
                  <a:pt x="9366039" y="2324100"/>
                </a:lnTo>
                <a:lnTo>
                  <a:pt x="9390878" y="2362200"/>
                </a:lnTo>
                <a:lnTo>
                  <a:pt x="9415405" y="2400300"/>
                </a:lnTo>
                <a:lnTo>
                  <a:pt x="9439617" y="2438400"/>
                </a:lnTo>
                <a:lnTo>
                  <a:pt x="9463512" y="2476500"/>
                </a:lnTo>
                <a:lnTo>
                  <a:pt x="9487089" y="2514600"/>
                </a:lnTo>
                <a:lnTo>
                  <a:pt x="9510346" y="2552700"/>
                </a:lnTo>
                <a:lnTo>
                  <a:pt x="9533281" y="2590800"/>
                </a:lnTo>
                <a:lnTo>
                  <a:pt x="9555891" y="2641600"/>
                </a:lnTo>
                <a:lnTo>
                  <a:pt x="9578176" y="2679700"/>
                </a:lnTo>
                <a:lnTo>
                  <a:pt x="9600134" y="2717800"/>
                </a:lnTo>
                <a:lnTo>
                  <a:pt x="9621761" y="2755900"/>
                </a:lnTo>
                <a:lnTo>
                  <a:pt x="9643057" y="2794000"/>
                </a:lnTo>
                <a:lnTo>
                  <a:pt x="9664021" y="2832100"/>
                </a:lnTo>
                <a:lnTo>
                  <a:pt x="9684649" y="2870200"/>
                </a:lnTo>
                <a:lnTo>
                  <a:pt x="9704940" y="2921000"/>
                </a:lnTo>
                <a:lnTo>
                  <a:pt x="9724892" y="2959100"/>
                </a:lnTo>
                <a:lnTo>
                  <a:pt x="9744503" y="2997200"/>
                </a:lnTo>
                <a:lnTo>
                  <a:pt x="9763773" y="3035300"/>
                </a:lnTo>
                <a:lnTo>
                  <a:pt x="9782697" y="3073400"/>
                </a:lnTo>
                <a:lnTo>
                  <a:pt x="9801276" y="3124200"/>
                </a:lnTo>
                <a:lnTo>
                  <a:pt x="9819507" y="3162300"/>
                </a:lnTo>
                <a:lnTo>
                  <a:pt x="9837387" y="3200400"/>
                </a:lnTo>
                <a:lnTo>
                  <a:pt x="9854916" y="3251200"/>
                </a:lnTo>
                <a:lnTo>
                  <a:pt x="9872091" y="3289300"/>
                </a:lnTo>
                <a:lnTo>
                  <a:pt x="9888911" y="3327400"/>
                </a:lnTo>
                <a:lnTo>
                  <a:pt x="9905374" y="3378200"/>
                </a:lnTo>
                <a:lnTo>
                  <a:pt x="9921477" y="3416300"/>
                </a:lnTo>
                <a:lnTo>
                  <a:pt x="9937219" y="3454400"/>
                </a:lnTo>
                <a:lnTo>
                  <a:pt x="9952599" y="3505200"/>
                </a:lnTo>
                <a:lnTo>
                  <a:pt x="9967614" y="3543300"/>
                </a:lnTo>
                <a:lnTo>
                  <a:pt x="9982262" y="3581400"/>
                </a:lnTo>
                <a:lnTo>
                  <a:pt x="9996541" y="3632200"/>
                </a:lnTo>
                <a:lnTo>
                  <a:pt x="10003099" y="3644900"/>
                </a:lnTo>
                <a:lnTo>
                  <a:pt x="0" y="3644900"/>
                </a:lnTo>
                <a:lnTo>
                  <a:pt x="6558" y="3632200"/>
                </a:lnTo>
                <a:lnTo>
                  <a:pt x="20838" y="3581400"/>
                </a:lnTo>
                <a:lnTo>
                  <a:pt x="35486" y="3543300"/>
                </a:lnTo>
                <a:lnTo>
                  <a:pt x="50501" y="3505200"/>
                </a:lnTo>
                <a:lnTo>
                  <a:pt x="65881" y="3454400"/>
                </a:lnTo>
                <a:lnTo>
                  <a:pt x="81623" y="3416300"/>
                </a:lnTo>
                <a:lnTo>
                  <a:pt x="97727" y="3378200"/>
                </a:lnTo>
                <a:lnTo>
                  <a:pt x="114190" y="3327400"/>
                </a:lnTo>
                <a:lnTo>
                  <a:pt x="131010" y="3289300"/>
                </a:lnTo>
                <a:lnTo>
                  <a:pt x="148186" y="3251200"/>
                </a:lnTo>
                <a:lnTo>
                  <a:pt x="165715" y="3200400"/>
                </a:lnTo>
                <a:lnTo>
                  <a:pt x="183596" y="3162300"/>
                </a:lnTo>
                <a:lnTo>
                  <a:pt x="201827" y="3124200"/>
                </a:lnTo>
                <a:lnTo>
                  <a:pt x="220406" y="3073400"/>
                </a:lnTo>
                <a:lnTo>
                  <a:pt x="239331" y="3035300"/>
                </a:lnTo>
                <a:lnTo>
                  <a:pt x="258601" y="2997200"/>
                </a:lnTo>
                <a:lnTo>
                  <a:pt x="278213" y="2959100"/>
                </a:lnTo>
                <a:lnTo>
                  <a:pt x="298166" y="2921000"/>
                </a:lnTo>
                <a:lnTo>
                  <a:pt x="318457" y="2870200"/>
                </a:lnTo>
                <a:lnTo>
                  <a:pt x="339086" y="2832100"/>
                </a:lnTo>
                <a:lnTo>
                  <a:pt x="360049" y="2794000"/>
                </a:lnTo>
                <a:lnTo>
                  <a:pt x="381346" y="2755900"/>
                </a:lnTo>
                <a:lnTo>
                  <a:pt x="402974" y="2717800"/>
                </a:lnTo>
                <a:lnTo>
                  <a:pt x="424932" y="2679700"/>
                </a:lnTo>
                <a:lnTo>
                  <a:pt x="447217" y="2641600"/>
                </a:lnTo>
                <a:lnTo>
                  <a:pt x="469829" y="2590800"/>
                </a:lnTo>
                <a:lnTo>
                  <a:pt x="492764" y="2552700"/>
                </a:lnTo>
                <a:lnTo>
                  <a:pt x="516021" y="2514600"/>
                </a:lnTo>
                <a:lnTo>
                  <a:pt x="539599" y="2476500"/>
                </a:lnTo>
                <a:lnTo>
                  <a:pt x="563495" y="2438400"/>
                </a:lnTo>
                <a:lnTo>
                  <a:pt x="587707" y="2400300"/>
                </a:lnTo>
                <a:lnTo>
                  <a:pt x="612234" y="2362200"/>
                </a:lnTo>
                <a:lnTo>
                  <a:pt x="637075" y="2324100"/>
                </a:lnTo>
                <a:lnTo>
                  <a:pt x="662226" y="2298700"/>
                </a:lnTo>
                <a:lnTo>
                  <a:pt x="687686" y="2260600"/>
                </a:lnTo>
                <a:lnTo>
                  <a:pt x="713454" y="2222500"/>
                </a:lnTo>
                <a:lnTo>
                  <a:pt x="739527" y="2184400"/>
                </a:lnTo>
                <a:lnTo>
                  <a:pt x="765903" y="2146300"/>
                </a:lnTo>
                <a:lnTo>
                  <a:pt x="792581" y="2108200"/>
                </a:lnTo>
                <a:lnTo>
                  <a:pt x="819560" y="2070100"/>
                </a:lnTo>
                <a:lnTo>
                  <a:pt x="846836" y="2044700"/>
                </a:lnTo>
                <a:lnTo>
                  <a:pt x="874408" y="2006600"/>
                </a:lnTo>
                <a:lnTo>
                  <a:pt x="902275" y="1968500"/>
                </a:lnTo>
                <a:lnTo>
                  <a:pt x="930434" y="1930400"/>
                </a:lnTo>
                <a:lnTo>
                  <a:pt x="958884" y="1905000"/>
                </a:lnTo>
                <a:lnTo>
                  <a:pt x="987623" y="1866900"/>
                </a:lnTo>
                <a:lnTo>
                  <a:pt x="1016648" y="1828800"/>
                </a:lnTo>
                <a:lnTo>
                  <a:pt x="1045959" y="1790700"/>
                </a:lnTo>
                <a:lnTo>
                  <a:pt x="1075553" y="1765300"/>
                </a:lnTo>
                <a:lnTo>
                  <a:pt x="1105428" y="1727200"/>
                </a:lnTo>
                <a:lnTo>
                  <a:pt x="1135583" y="1701800"/>
                </a:lnTo>
                <a:lnTo>
                  <a:pt x="1166015" y="1663700"/>
                </a:lnTo>
                <a:lnTo>
                  <a:pt x="1196723" y="1625600"/>
                </a:lnTo>
                <a:lnTo>
                  <a:pt x="1227705" y="1600200"/>
                </a:lnTo>
                <a:lnTo>
                  <a:pt x="1258959" y="1562100"/>
                </a:lnTo>
                <a:lnTo>
                  <a:pt x="1290484" y="1536700"/>
                </a:lnTo>
                <a:lnTo>
                  <a:pt x="1322277" y="1498600"/>
                </a:lnTo>
                <a:lnTo>
                  <a:pt x="1354336" y="1473200"/>
                </a:lnTo>
                <a:lnTo>
                  <a:pt x="1386660" y="1435100"/>
                </a:lnTo>
                <a:lnTo>
                  <a:pt x="1452095" y="1384300"/>
                </a:lnTo>
                <a:lnTo>
                  <a:pt x="1485202" y="1346200"/>
                </a:lnTo>
                <a:lnTo>
                  <a:pt x="1552185" y="1295400"/>
                </a:lnTo>
                <a:lnTo>
                  <a:pt x="1586059" y="1257300"/>
                </a:lnTo>
                <a:lnTo>
                  <a:pt x="1689181" y="1181100"/>
                </a:lnTo>
                <a:lnTo>
                  <a:pt x="1724050" y="1143000"/>
                </a:lnTo>
                <a:lnTo>
                  <a:pt x="1865950" y="1041400"/>
                </a:lnTo>
                <a:lnTo>
                  <a:pt x="1902022" y="1016000"/>
                </a:lnTo>
                <a:lnTo>
                  <a:pt x="1938329" y="977900"/>
                </a:lnTo>
                <a:lnTo>
                  <a:pt x="2085870" y="876300"/>
                </a:lnTo>
                <a:lnTo>
                  <a:pt x="2123324" y="850900"/>
                </a:lnTo>
                <a:lnTo>
                  <a:pt x="2161002" y="838200"/>
                </a:lnTo>
                <a:lnTo>
                  <a:pt x="2352687" y="711200"/>
                </a:lnTo>
                <a:lnTo>
                  <a:pt x="2391670" y="685800"/>
                </a:lnTo>
                <a:lnTo>
                  <a:pt x="2430864" y="673100"/>
                </a:lnTo>
                <a:lnTo>
                  <a:pt x="2509877" y="622300"/>
                </a:lnTo>
                <a:lnTo>
                  <a:pt x="2549692" y="609600"/>
                </a:lnTo>
                <a:lnTo>
                  <a:pt x="2629932" y="558800"/>
                </a:lnTo>
                <a:lnTo>
                  <a:pt x="2670353" y="546100"/>
                </a:lnTo>
                <a:lnTo>
                  <a:pt x="2710971" y="520700"/>
                </a:lnTo>
                <a:lnTo>
                  <a:pt x="2751786" y="508000"/>
                </a:lnTo>
                <a:lnTo>
                  <a:pt x="2792795" y="482600"/>
                </a:lnTo>
                <a:lnTo>
                  <a:pt x="2833996" y="469900"/>
                </a:lnTo>
                <a:lnTo>
                  <a:pt x="2875388" y="444500"/>
                </a:lnTo>
                <a:lnTo>
                  <a:pt x="2916969" y="431800"/>
                </a:lnTo>
                <a:lnTo>
                  <a:pt x="2958736" y="406400"/>
                </a:lnTo>
                <a:lnTo>
                  <a:pt x="3042824" y="381000"/>
                </a:lnTo>
                <a:lnTo>
                  <a:pt x="3085141" y="355600"/>
                </a:lnTo>
                <a:lnTo>
                  <a:pt x="3170312" y="330200"/>
                </a:lnTo>
                <a:lnTo>
                  <a:pt x="3213162" y="304800"/>
                </a:lnTo>
                <a:lnTo>
                  <a:pt x="3875737" y="114300"/>
                </a:lnTo>
                <a:close/>
              </a:path>
              <a:path w="10003155" h="3644900">
                <a:moveTo>
                  <a:pt x="4058234" y="76200"/>
                </a:moveTo>
                <a:lnTo>
                  <a:pt x="5944989" y="76200"/>
                </a:lnTo>
                <a:lnTo>
                  <a:pt x="6082071" y="114300"/>
                </a:lnTo>
                <a:lnTo>
                  <a:pt x="3921147" y="114300"/>
                </a:lnTo>
                <a:lnTo>
                  <a:pt x="4058234" y="76200"/>
                </a:lnTo>
                <a:close/>
              </a:path>
              <a:path w="10003155" h="3644900">
                <a:moveTo>
                  <a:pt x="4150322" y="63500"/>
                </a:moveTo>
                <a:lnTo>
                  <a:pt x="5852905" y="63500"/>
                </a:lnTo>
                <a:lnTo>
                  <a:pt x="5899015" y="76200"/>
                </a:lnTo>
                <a:lnTo>
                  <a:pt x="4104209" y="76200"/>
                </a:lnTo>
                <a:lnTo>
                  <a:pt x="4150322" y="63500"/>
                </a:lnTo>
                <a:close/>
              </a:path>
              <a:path w="10003155" h="3644900">
                <a:moveTo>
                  <a:pt x="4242950" y="50800"/>
                </a:moveTo>
                <a:lnTo>
                  <a:pt x="5760281" y="50800"/>
                </a:lnTo>
                <a:lnTo>
                  <a:pt x="5806659" y="63500"/>
                </a:lnTo>
                <a:lnTo>
                  <a:pt x="4196569" y="63500"/>
                </a:lnTo>
                <a:lnTo>
                  <a:pt x="4242950" y="50800"/>
                </a:lnTo>
                <a:close/>
              </a:path>
              <a:path w="10003155" h="3644900">
                <a:moveTo>
                  <a:pt x="4336103" y="38100"/>
                </a:moveTo>
                <a:lnTo>
                  <a:pt x="5667131" y="38100"/>
                </a:lnTo>
                <a:lnTo>
                  <a:pt x="5713771" y="50800"/>
                </a:lnTo>
                <a:lnTo>
                  <a:pt x="4289461" y="50800"/>
                </a:lnTo>
                <a:lnTo>
                  <a:pt x="4336103" y="38100"/>
                </a:lnTo>
                <a:close/>
              </a:path>
              <a:path w="10003155" h="3644900">
                <a:moveTo>
                  <a:pt x="4429766" y="25400"/>
                </a:moveTo>
                <a:lnTo>
                  <a:pt x="5573472" y="25400"/>
                </a:lnTo>
                <a:lnTo>
                  <a:pt x="5620364" y="38100"/>
                </a:lnTo>
                <a:lnTo>
                  <a:pt x="4382871" y="38100"/>
                </a:lnTo>
                <a:lnTo>
                  <a:pt x="4429766" y="25400"/>
                </a:lnTo>
                <a:close/>
              </a:path>
              <a:path w="10003155" h="3644900">
                <a:moveTo>
                  <a:pt x="4571185" y="12700"/>
                </a:moveTo>
                <a:lnTo>
                  <a:pt x="5432059" y="12700"/>
                </a:lnTo>
                <a:lnTo>
                  <a:pt x="5479317" y="25400"/>
                </a:lnTo>
                <a:lnTo>
                  <a:pt x="4523924" y="25400"/>
                </a:lnTo>
                <a:lnTo>
                  <a:pt x="4571185" y="12700"/>
                </a:lnTo>
                <a:close/>
              </a:path>
              <a:path w="10003155" h="3644900">
                <a:moveTo>
                  <a:pt x="4713669" y="0"/>
                </a:moveTo>
                <a:lnTo>
                  <a:pt x="5289581" y="0"/>
                </a:lnTo>
                <a:lnTo>
                  <a:pt x="5337188" y="12700"/>
                </a:lnTo>
                <a:lnTo>
                  <a:pt x="4666059" y="12700"/>
                </a:lnTo>
                <a:lnTo>
                  <a:pt x="4713669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87" y="4298015"/>
            <a:ext cx="600075" cy="1200150"/>
          </a:xfrm>
          <a:custGeom>
            <a:avLst/>
            <a:gdLst/>
            <a:ahLst/>
            <a:cxnLst/>
            <a:rect l="l" t="t" r="r" b="b"/>
            <a:pathLst>
              <a:path w="600075" h="1200150">
                <a:moveTo>
                  <a:pt x="600065" y="600084"/>
                </a:moveTo>
                <a:lnTo>
                  <a:pt x="598259" y="646978"/>
                </a:lnTo>
                <a:lnTo>
                  <a:pt x="592932" y="692885"/>
                </a:lnTo>
                <a:lnTo>
                  <a:pt x="584217" y="737672"/>
                </a:lnTo>
                <a:lnTo>
                  <a:pt x="572246" y="781205"/>
                </a:lnTo>
                <a:lnTo>
                  <a:pt x="557154" y="823351"/>
                </a:lnTo>
                <a:lnTo>
                  <a:pt x="539073" y="863976"/>
                </a:lnTo>
                <a:lnTo>
                  <a:pt x="518138" y="902946"/>
                </a:lnTo>
                <a:lnTo>
                  <a:pt x="494481" y="940130"/>
                </a:lnTo>
                <a:lnTo>
                  <a:pt x="468237" y="975392"/>
                </a:lnTo>
                <a:lnTo>
                  <a:pt x="439537" y="1008601"/>
                </a:lnTo>
                <a:lnTo>
                  <a:pt x="408517" y="1039621"/>
                </a:lnTo>
                <a:lnTo>
                  <a:pt x="375309" y="1068320"/>
                </a:lnTo>
                <a:lnTo>
                  <a:pt x="340046" y="1094565"/>
                </a:lnTo>
                <a:lnTo>
                  <a:pt x="302863" y="1118222"/>
                </a:lnTo>
                <a:lnTo>
                  <a:pt x="263892" y="1139157"/>
                </a:lnTo>
                <a:lnTo>
                  <a:pt x="223267" y="1157238"/>
                </a:lnTo>
                <a:lnTo>
                  <a:pt x="181121" y="1172330"/>
                </a:lnTo>
                <a:lnTo>
                  <a:pt x="137588" y="1184301"/>
                </a:lnTo>
                <a:lnTo>
                  <a:pt x="92801" y="1193017"/>
                </a:lnTo>
                <a:lnTo>
                  <a:pt x="46894" y="1198344"/>
                </a:lnTo>
                <a:lnTo>
                  <a:pt x="0" y="1200149"/>
                </a:lnTo>
                <a:lnTo>
                  <a:pt x="0" y="0"/>
                </a:lnTo>
                <a:lnTo>
                  <a:pt x="46894" y="1805"/>
                </a:lnTo>
                <a:lnTo>
                  <a:pt x="92801" y="7132"/>
                </a:lnTo>
                <a:lnTo>
                  <a:pt x="137588" y="15848"/>
                </a:lnTo>
                <a:lnTo>
                  <a:pt x="181121" y="27819"/>
                </a:lnTo>
                <a:lnTo>
                  <a:pt x="223267" y="42912"/>
                </a:lnTo>
                <a:lnTo>
                  <a:pt x="263892" y="60993"/>
                </a:lnTo>
                <a:lnTo>
                  <a:pt x="302863" y="81929"/>
                </a:lnTo>
                <a:lnTo>
                  <a:pt x="340046" y="105586"/>
                </a:lnTo>
                <a:lnTo>
                  <a:pt x="375309" y="131832"/>
                </a:lnTo>
                <a:lnTo>
                  <a:pt x="408517" y="160532"/>
                </a:lnTo>
                <a:lnTo>
                  <a:pt x="439537" y="191553"/>
                </a:lnTo>
                <a:lnTo>
                  <a:pt x="468237" y="224762"/>
                </a:lnTo>
                <a:lnTo>
                  <a:pt x="494481" y="260026"/>
                </a:lnTo>
                <a:lnTo>
                  <a:pt x="518138" y="297210"/>
                </a:lnTo>
                <a:lnTo>
                  <a:pt x="539073" y="336183"/>
                </a:lnTo>
                <a:lnTo>
                  <a:pt x="557154" y="376809"/>
                </a:lnTo>
                <a:lnTo>
                  <a:pt x="572246" y="418956"/>
                </a:lnTo>
                <a:lnTo>
                  <a:pt x="584217" y="462490"/>
                </a:lnTo>
                <a:lnTo>
                  <a:pt x="592932" y="507279"/>
                </a:lnTo>
                <a:lnTo>
                  <a:pt x="598259" y="553188"/>
                </a:lnTo>
                <a:lnTo>
                  <a:pt x="600065" y="600084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510" y="5274822"/>
            <a:ext cx="1588135" cy="85725"/>
          </a:xfrm>
          <a:custGeom>
            <a:avLst/>
            <a:gdLst/>
            <a:ahLst/>
            <a:cxnLst/>
            <a:rect l="l" t="t" r="r" b="b"/>
            <a:pathLst>
              <a:path w="1588135" h="85725">
                <a:moveTo>
                  <a:pt x="1587550" y="85725"/>
                </a:moveTo>
                <a:lnTo>
                  <a:pt x="0" y="85725"/>
                </a:lnTo>
                <a:lnTo>
                  <a:pt x="0" y="0"/>
                </a:lnTo>
                <a:lnTo>
                  <a:pt x="1587550" y="0"/>
                </a:lnTo>
                <a:lnTo>
                  <a:pt x="1587550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2936" y="5274822"/>
            <a:ext cx="2084070" cy="85725"/>
          </a:xfrm>
          <a:custGeom>
            <a:avLst/>
            <a:gdLst/>
            <a:ahLst/>
            <a:cxnLst/>
            <a:rect l="l" t="t" r="r" b="b"/>
            <a:pathLst>
              <a:path w="2084070" h="85725">
                <a:moveTo>
                  <a:pt x="2083597" y="85725"/>
                </a:moveTo>
                <a:lnTo>
                  <a:pt x="0" y="85725"/>
                </a:lnTo>
                <a:lnTo>
                  <a:pt x="0" y="0"/>
                </a:lnTo>
                <a:lnTo>
                  <a:pt x="2083597" y="0"/>
                </a:lnTo>
                <a:lnTo>
                  <a:pt x="2083597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810" y="4325529"/>
            <a:ext cx="39471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254" dirty="0">
                <a:latin typeface="Verdana"/>
                <a:cs typeface="Verdana"/>
              </a:rPr>
              <a:t>Snapshot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0801" y="9226124"/>
            <a:ext cx="41148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-135" dirty="0" smtClean="0">
                <a:solidFill>
                  <a:srgbClr val="F1EDED"/>
                </a:solidFill>
                <a:latin typeface="Verdana"/>
                <a:cs typeface="Verdana"/>
              </a:rPr>
              <a:t>Enter Details </a:t>
            </a:r>
            <a:endParaRPr sz="4500" dirty="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9" y="419100"/>
            <a:ext cx="5252351" cy="857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65" y="419100"/>
            <a:ext cx="5197736" cy="85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127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7556" y="6746008"/>
            <a:ext cx="10003155" cy="3409719"/>
          </a:xfrm>
          <a:custGeom>
            <a:avLst/>
            <a:gdLst/>
            <a:ahLst/>
            <a:cxnLst/>
            <a:rect l="l" t="t" r="r" b="b"/>
            <a:pathLst>
              <a:path w="10003155" h="3644900">
                <a:moveTo>
                  <a:pt x="3875737" y="114300"/>
                </a:moveTo>
                <a:lnTo>
                  <a:pt x="6127479" y="114300"/>
                </a:lnTo>
                <a:lnTo>
                  <a:pt x="6790030" y="304800"/>
                </a:lnTo>
                <a:lnTo>
                  <a:pt x="6832878" y="330200"/>
                </a:lnTo>
                <a:lnTo>
                  <a:pt x="6918045" y="355600"/>
                </a:lnTo>
                <a:lnTo>
                  <a:pt x="6960361" y="381000"/>
                </a:lnTo>
                <a:lnTo>
                  <a:pt x="7044446" y="406400"/>
                </a:lnTo>
                <a:lnTo>
                  <a:pt x="7086212" y="431800"/>
                </a:lnTo>
                <a:lnTo>
                  <a:pt x="7127791" y="444500"/>
                </a:lnTo>
                <a:lnTo>
                  <a:pt x="7169182" y="469900"/>
                </a:lnTo>
                <a:lnTo>
                  <a:pt x="7210382" y="482600"/>
                </a:lnTo>
                <a:lnTo>
                  <a:pt x="7251389" y="508000"/>
                </a:lnTo>
                <a:lnTo>
                  <a:pt x="7292203" y="520700"/>
                </a:lnTo>
                <a:lnTo>
                  <a:pt x="7332820" y="546100"/>
                </a:lnTo>
                <a:lnTo>
                  <a:pt x="7373239" y="558800"/>
                </a:lnTo>
                <a:lnTo>
                  <a:pt x="7453476" y="609600"/>
                </a:lnTo>
                <a:lnTo>
                  <a:pt x="7493290" y="622300"/>
                </a:lnTo>
                <a:lnTo>
                  <a:pt x="7572301" y="673100"/>
                </a:lnTo>
                <a:lnTo>
                  <a:pt x="7611493" y="685800"/>
                </a:lnTo>
                <a:lnTo>
                  <a:pt x="7650475" y="711200"/>
                </a:lnTo>
                <a:lnTo>
                  <a:pt x="7842154" y="838200"/>
                </a:lnTo>
                <a:lnTo>
                  <a:pt x="7879831" y="850900"/>
                </a:lnTo>
                <a:lnTo>
                  <a:pt x="7917284" y="876300"/>
                </a:lnTo>
                <a:lnTo>
                  <a:pt x="8064821" y="977900"/>
                </a:lnTo>
                <a:lnTo>
                  <a:pt x="8101126" y="1016000"/>
                </a:lnTo>
                <a:lnTo>
                  <a:pt x="8137197" y="1041400"/>
                </a:lnTo>
                <a:lnTo>
                  <a:pt x="8279093" y="1143000"/>
                </a:lnTo>
                <a:lnTo>
                  <a:pt x="8313961" y="1181100"/>
                </a:lnTo>
                <a:lnTo>
                  <a:pt x="8417080" y="1257300"/>
                </a:lnTo>
                <a:lnTo>
                  <a:pt x="8450953" y="1295400"/>
                </a:lnTo>
                <a:lnTo>
                  <a:pt x="8517935" y="1346200"/>
                </a:lnTo>
                <a:lnTo>
                  <a:pt x="8551041" y="1384300"/>
                </a:lnTo>
                <a:lnTo>
                  <a:pt x="8616473" y="1435100"/>
                </a:lnTo>
                <a:lnTo>
                  <a:pt x="8648796" y="1473200"/>
                </a:lnTo>
                <a:lnTo>
                  <a:pt x="8680855" y="1498600"/>
                </a:lnTo>
                <a:lnTo>
                  <a:pt x="8712647" y="1536700"/>
                </a:lnTo>
                <a:lnTo>
                  <a:pt x="8744170" y="1562100"/>
                </a:lnTo>
                <a:lnTo>
                  <a:pt x="8775424" y="1600200"/>
                </a:lnTo>
                <a:lnTo>
                  <a:pt x="8806405" y="1625600"/>
                </a:lnTo>
                <a:lnTo>
                  <a:pt x="8837112" y="1663700"/>
                </a:lnTo>
                <a:lnTo>
                  <a:pt x="8867544" y="1701800"/>
                </a:lnTo>
                <a:lnTo>
                  <a:pt x="8897698" y="1727200"/>
                </a:lnTo>
                <a:lnTo>
                  <a:pt x="8927572" y="1765300"/>
                </a:lnTo>
                <a:lnTo>
                  <a:pt x="8957165" y="1790700"/>
                </a:lnTo>
                <a:lnTo>
                  <a:pt x="8986475" y="1828800"/>
                </a:lnTo>
                <a:lnTo>
                  <a:pt x="9015500" y="1866900"/>
                </a:lnTo>
                <a:lnTo>
                  <a:pt x="9044237" y="1905000"/>
                </a:lnTo>
                <a:lnTo>
                  <a:pt x="9072687" y="1930400"/>
                </a:lnTo>
                <a:lnTo>
                  <a:pt x="9100845" y="1968500"/>
                </a:lnTo>
                <a:lnTo>
                  <a:pt x="9128711" y="2006600"/>
                </a:lnTo>
                <a:lnTo>
                  <a:pt x="9156283" y="2044700"/>
                </a:lnTo>
                <a:lnTo>
                  <a:pt x="9183558" y="2070100"/>
                </a:lnTo>
                <a:lnTo>
                  <a:pt x="9210536" y="2108200"/>
                </a:lnTo>
                <a:lnTo>
                  <a:pt x="9237214" y="2146300"/>
                </a:lnTo>
                <a:lnTo>
                  <a:pt x="9263589" y="2184400"/>
                </a:lnTo>
                <a:lnTo>
                  <a:pt x="9289662" y="2222500"/>
                </a:lnTo>
                <a:lnTo>
                  <a:pt x="9315429" y="2260600"/>
                </a:lnTo>
                <a:lnTo>
                  <a:pt x="9340888" y="2298700"/>
                </a:lnTo>
                <a:lnTo>
                  <a:pt x="9366039" y="2324100"/>
                </a:lnTo>
                <a:lnTo>
                  <a:pt x="9390878" y="2362200"/>
                </a:lnTo>
                <a:lnTo>
                  <a:pt x="9415405" y="2400300"/>
                </a:lnTo>
                <a:lnTo>
                  <a:pt x="9439617" y="2438400"/>
                </a:lnTo>
                <a:lnTo>
                  <a:pt x="9463512" y="2476500"/>
                </a:lnTo>
                <a:lnTo>
                  <a:pt x="9487089" y="2514600"/>
                </a:lnTo>
                <a:lnTo>
                  <a:pt x="9510346" y="2552700"/>
                </a:lnTo>
                <a:lnTo>
                  <a:pt x="9533281" y="2590800"/>
                </a:lnTo>
                <a:lnTo>
                  <a:pt x="9555891" y="2641600"/>
                </a:lnTo>
                <a:lnTo>
                  <a:pt x="9578176" y="2679700"/>
                </a:lnTo>
                <a:lnTo>
                  <a:pt x="9600134" y="2717800"/>
                </a:lnTo>
                <a:lnTo>
                  <a:pt x="9621761" y="2755900"/>
                </a:lnTo>
                <a:lnTo>
                  <a:pt x="9643057" y="2794000"/>
                </a:lnTo>
                <a:lnTo>
                  <a:pt x="9664021" y="2832100"/>
                </a:lnTo>
                <a:lnTo>
                  <a:pt x="9684649" y="2870200"/>
                </a:lnTo>
                <a:lnTo>
                  <a:pt x="9704940" y="2921000"/>
                </a:lnTo>
                <a:lnTo>
                  <a:pt x="9724892" y="2959100"/>
                </a:lnTo>
                <a:lnTo>
                  <a:pt x="9744503" y="2997200"/>
                </a:lnTo>
                <a:lnTo>
                  <a:pt x="9763773" y="3035300"/>
                </a:lnTo>
                <a:lnTo>
                  <a:pt x="9782697" y="3073400"/>
                </a:lnTo>
                <a:lnTo>
                  <a:pt x="9801276" y="3124200"/>
                </a:lnTo>
                <a:lnTo>
                  <a:pt x="9819507" y="3162300"/>
                </a:lnTo>
                <a:lnTo>
                  <a:pt x="9837387" y="3200400"/>
                </a:lnTo>
                <a:lnTo>
                  <a:pt x="9854916" y="3251200"/>
                </a:lnTo>
                <a:lnTo>
                  <a:pt x="9872091" y="3289300"/>
                </a:lnTo>
                <a:lnTo>
                  <a:pt x="9888911" y="3327400"/>
                </a:lnTo>
                <a:lnTo>
                  <a:pt x="9905374" y="3378200"/>
                </a:lnTo>
                <a:lnTo>
                  <a:pt x="9921477" y="3416300"/>
                </a:lnTo>
                <a:lnTo>
                  <a:pt x="9937219" y="3454400"/>
                </a:lnTo>
                <a:lnTo>
                  <a:pt x="9952599" y="3505200"/>
                </a:lnTo>
                <a:lnTo>
                  <a:pt x="9967614" y="3543300"/>
                </a:lnTo>
                <a:lnTo>
                  <a:pt x="9982262" y="3581400"/>
                </a:lnTo>
                <a:lnTo>
                  <a:pt x="9996541" y="3632200"/>
                </a:lnTo>
                <a:lnTo>
                  <a:pt x="10003099" y="3644900"/>
                </a:lnTo>
                <a:lnTo>
                  <a:pt x="0" y="3644900"/>
                </a:lnTo>
                <a:lnTo>
                  <a:pt x="6558" y="3632200"/>
                </a:lnTo>
                <a:lnTo>
                  <a:pt x="20838" y="3581400"/>
                </a:lnTo>
                <a:lnTo>
                  <a:pt x="35486" y="3543300"/>
                </a:lnTo>
                <a:lnTo>
                  <a:pt x="50501" y="3505200"/>
                </a:lnTo>
                <a:lnTo>
                  <a:pt x="65881" y="3454400"/>
                </a:lnTo>
                <a:lnTo>
                  <a:pt x="81623" y="3416300"/>
                </a:lnTo>
                <a:lnTo>
                  <a:pt x="97727" y="3378200"/>
                </a:lnTo>
                <a:lnTo>
                  <a:pt x="114190" y="3327400"/>
                </a:lnTo>
                <a:lnTo>
                  <a:pt x="131010" y="3289300"/>
                </a:lnTo>
                <a:lnTo>
                  <a:pt x="148186" y="3251200"/>
                </a:lnTo>
                <a:lnTo>
                  <a:pt x="165715" y="3200400"/>
                </a:lnTo>
                <a:lnTo>
                  <a:pt x="183596" y="3162300"/>
                </a:lnTo>
                <a:lnTo>
                  <a:pt x="201827" y="3124200"/>
                </a:lnTo>
                <a:lnTo>
                  <a:pt x="220406" y="3073400"/>
                </a:lnTo>
                <a:lnTo>
                  <a:pt x="239331" y="3035300"/>
                </a:lnTo>
                <a:lnTo>
                  <a:pt x="258601" y="2997200"/>
                </a:lnTo>
                <a:lnTo>
                  <a:pt x="278213" y="2959100"/>
                </a:lnTo>
                <a:lnTo>
                  <a:pt x="298166" y="2921000"/>
                </a:lnTo>
                <a:lnTo>
                  <a:pt x="318457" y="2870200"/>
                </a:lnTo>
                <a:lnTo>
                  <a:pt x="339086" y="2832100"/>
                </a:lnTo>
                <a:lnTo>
                  <a:pt x="360049" y="2794000"/>
                </a:lnTo>
                <a:lnTo>
                  <a:pt x="381346" y="2755900"/>
                </a:lnTo>
                <a:lnTo>
                  <a:pt x="402974" y="2717800"/>
                </a:lnTo>
                <a:lnTo>
                  <a:pt x="424932" y="2679700"/>
                </a:lnTo>
                <a:lnTo>
                  <a:pt x="447217" y="2641600"/>
                </a:lnTo>
                <a:lnTo>
                  <a:pt x="469829" y="2590800"/>
                </a:lnTo>
                <a:lnTo>
                  <a:pt x="492764" y="2552700"/>
                </a:lnTo>
                <a:lnTo>
                  <a:pt x="516021" y="2514600"/>
                </a:lnTo>
                <a:lnTo>
                  <a:pt x="539599" y="2476500"/>
                </a:lnTo>
                <a:lnTo>
                  <a:pt x="563495" y="2438400"/>
                </a:lnTo>
                <a:lnTo>
                  <a:pt x="587707" y="2400300"/>
                </a:lnTo>
                <a:lnTo>
                  <a:pt x="612234" y="2362200"/>
                </a:lnTo>
                <a:lnTo>
                  <a:pt x="637075" y="2324100"/>
                </a:lnTo>
                <a:lnTo>
                  <a:pt x="662226" y="2298700"/>
                </a:lnTo>
                <a:lnTo>
                  <a:pt x="687686" y="2260600"/>
                </a:lnTo>
                <a:lnTo>
                  <a:pt x="713454" y="2222500"/>
                </a:lnTo>
                <a:lnTo>
                  <a:pt x="739527" y="2184400"/>
                </a:lnTo>
                <a:lnTo>
                  <a:pt x="765903" y="2146300"/>
                </a:lnTo>
                <a:lnTo>
                  <a:pt x="792581" y="2108200"/>
                </a:lnTo>
                <a:lnTo>
                  <a:pt x="819560" y="2070100"/>
                </a:lnTo>
                <a:lnTo>
                  <a:pt x="846836" y="2044700"/>
                </a:lnTo>
                <a:lnTo>
                  <a:pt x="874408" y="2006600"/>
                </a:lnTo>
                <a:lnTo>
                  <a:pt x="902275" y="1968500"/>
                </a:lnTo>
                <a:lnTo>
                  <a:pt x="930434" y="1930400"/>
                </a:lnTo>
                <a:lnTo>
                  <a:pt x="958884" y="1905000"/>
                </a:lnTo>
                <a:lnTo>
                  <a:pt x="987623" y="1866900"/>
                </a:lnTo>
                <a:lnTo>
                  <a:pt x="1016648" y="1828800"/>
                </a:lnTo>
                <a:lnTo>
                  <a:pt x="1045959" y="1790700"/>
                </a:lnTo>
                <a:lnTo>
                  <a:pt x="1075553" y="1765300"/>
                </a:lnTo>
                <a:lnTo>
                  <a:pt x="1105428" y="1727200"/>
                </a:lnTo>
                <a:lnTo>
                  <a:pt x="1135583" y="1701800"/>
                </a:lnTo>
                <a:lnTo>
                  <a:pt x="1166015" y="1663700"/>
                </a:lnTo>
                <a:lnTo>
                  <a:pt x="1196723" y="1625600"/>
                </a:lnTo>
                <a:lnTo>
                  <a:pt x="1227705" y="1600200"/>
                </a:lnTo>
                <a:lnTo>
                  <a:pt x="1258959" y="1562100"/>
                </a:lnTo>
                <a:lnTo>
                  <a:pt x="1290484" y="1536700"/>
                </a:lnTo>
                <a:lnTo>
                  <a:pt x="1322277" y="1498600"/>
                </a:lnTo>
                <a:lnTo>
                  <a:pt x="1354336" y="1473200"/>
                </a:lnTo>
                <a:lnTo>
                  <a:pt x="1386660" y="1435100"/>
                </a:lnTo>
                <a:lnTo>
                  <a:pt x="1452095" y="1384300"/>
                </a:lnTo>
                <a:lnTo>
                  <a:pt x="1485202" y="1346200"/>
                </a:lnTo>
                <a:lnTo>
                  <a:pt x="1552185" y="1295400"/>
                </a:lnTo>
                <a:lnTo>
                  <a:pt x="1586059" y="1257300"/>
                </a:lnTo>
                <a:lnTo>
                  <a:pt x="1689181" y="1181100"/>
                </a:lnTo>
                <a:lnTo>
                  <a:pt x="1724050" y="1143000"/>
                </a:lnTo>
                <a:lnTo>
                  <a:pt x="1865950" y="1041400"/>
                </a:lnTo>
                <a:lnTo>
                  <a:pt x="1902022" y="1016000"/>
                </a:lnTo>
                <a:lnTo>
                  <a:pt x="1938329" y="977900"/>
                </a:lnTo>
                <a:lnTo>
                  <a:pt x="2085870" y="876300"/>
                </a:lnTo>
                <a:lnTo>
                  <a:pt x="2123324" y="850900"/>
                </a:lnTo>
                <a:lnTo>
                  <a:pt x="2161002" y="838200"/>
                </a:lnTo>
                <a:lnTo>
                  <a:pt x="2352687" y="711200"/>
                </a:lnTo>
                <a:lnTo>
                  <a:pt x="2391670" y="685800"/>
                </a:lnTo>
                <a:lnTo>
                  <a:pt x="2430864" y="673100"/>
                </a:lnTo>
                <a:lnTo>
                  <a:pt x="2509877" y="622300"/>
                </a:lnTo>
                <a:lnTo>
                  <a:pt x="2549692" y="609600"/>
                </a:lnTo>
                <a:lnTo>
                  <a:pt x="2629932" y="558800"/>
                </a:lnTo>
                <a:lnTo>
                  <a:pt x="2670353" y="546100"/>
                </a:lnTo>
                <a:lnTo>
                  <a:pt x="2710971" y="520700"/>
                </a:lnTo>
                <a:lnTo>
                  <a:pt x="2751786" y="508000"/>
                </a:lnTo>
                <a:lnTo>
                  <a:pt x="2792795" y="482600"/>
                </a:lnTo>
                <a:lnTo>
                  <a:pt x="2833996" y="469900"/>
                </a:lnTo>
                <a:lnTo>
                  <a:pt x="2875388" y="444500"/>
                </a:lnTo>
                <a:lnTo>
                  <a:pt x="2916969" y="431800"/>
                </a:lnTo>
                <a:lnTo>
                  <a:pt x="2958736" y="406400"/>
                </a:lnTo>
                <a:lnTo>
                  <a:pt x="3042824" y="381000"/>
                </a:lnTo>
                <a:lnTo>
                  <a:pt x="3085141" y="355600"/>
                </a:lnTo>
                <a:lnTo>
                  <a:pt x="3170312" y="330200"/>
                </a:lnTo>
                <a:lnTo>
                  <a:pt x="3213162" y="304800"/>
                </a:lnTo>
                <a:lnTo>
                  <a:pt x="3875737" y="114300"/>
                </a:lnTo>
                <a:close/>
              </a:path>
              <a:path w="10003155" h="3644900">
                <a:moveTo>
                  <a:pt x="4058234" y="76200"/>
                </a:moveTo>
                <a:lnTo>
                  <a:pt x="5944989" y="76200"/>
                </a:lnTo>
                <a:lnTo>
                  <a:pt x="6082071" y="114300"/>
                </a:lnTo>
                <a:lnTo>
                  <a:pt x="3921147" y="114300"/>
                </a:lnTo>
                <a:lnTo>
                  <a:pt x="4058234" y="76200"/>
                </a:lnTo>
                <a:close/>
              </a:path>
              <a:path w="10003155" h="3644900">
                <a:moveTo>
                  <a:pt x="4150322" y="63500"/>
                </a:moveTo>
                <a:lnTo>
                  <a:pt x="5852905" y="63500"/>
                </a:lnTo>
                <a:lnTo>
                  <a:pt x="5899015" y="76200"/>
                </a:lnTo>
                <a:lnTo>
                  <a:pt x="4104209" y="76200"/>
                </a:lnTo>
                <a:lnTo>
                  <a:pt x="4150322" y="63500"/>
                </a:lnTo>
                <a:close/>
              </a:path>
              <a:path w="10003155" h="3644900">
                <a:moveTo>
                  <a:pt x="4242950" y="50800"/>
                </a:moveTo>
                <a:lnTo>
                  <a:pt x="5760281" y="50800"/>
                </a:lnTo>
                <a:lnTo>
                  <a:pt x="5806659" y="63500"/>
                </a:lnTo>
                <a:lnTo>
                  <a:pt x="4196569" y="63500"/>
                </a:lnTo>
                <a:lnTo>
                  <a:pt x="4242950" y="50800"/>
                </a:lnTo>
                <a:close/>
              </a:path>
              <a:path w="10003155" h="3644900">
                <a:moveTo>
                  <a:pt x="4336103" y="38100"/>
                </a:moveTo>
                <a:lnTo>
                  <a:pt x="5667131" y="38100"/>
                </a:lnTo>
                <a:lnTo>
                  <a:pt x="5713771" y="50800"/>
                </a:lnTo>
                <a:lnTo>
                  <a:pt x="4289461" y="50800"/>
                </a:lnTo>
                <a:lnTo>
                  <a:pt x="4336103" y="38100"/>
                </a:lnTo>
                <a:close/>
              </a:path>
              <a:path w="10003155" h="3644900">
                <a:moveTo>
                  <a:pt x="4429766" y="25400"/>
                </a:moveTo>
                <a:lnTo>
                  <a:pt x="5573472" y="25400"/>
                </a:lnTo>
                <a:lnTo>
                  <a:pt x="5620364" y="38100"/>
                </a:lnTo>
                <a:lnTo>
                  <a:pt x="4382871" y="38100"/>
                </a:lnTo>
                <a:lnTo>
                  <a:pt x="4429766" y="25400"/>
                </a:lnTo>
                <a:close/>
              </a:path>
              <a:path w="10003155" h="3644900">
                <a:moveTo>
                  <a:pt x="4571185" y="12700"/>
                </a:moveTo>
                <a:lnTo>
                  <a:pt x="5432059" y="12700"/>
                </a:lnTo>
                <a:lnTo>
                  <a:pt x="5479317" y="25400"/>
                </a:lnTo>
                <a:lnTo>
                  <a:pt x="4523924" y="25400"/>
                </a:lnTo>
                <a:lnTo>
                  <a:pt x="4571185" y="12700"/>
                </a:lnTo>
                <a:close/>
              </a:path>
              <a:path w="10003155" h="3644900">
                <a:moveTo>
                  <a:pt x="4713669" y="0"/>
                </a:moveTo>
                <a:lnTo>
                  <a:pt x="5289581" y="0"/>
                </a:lnTo>
                <a:lnTo>
                  <a:pt x="5337188" y="12700"/>
                </a:lnTo>
                <a:lnTo>
                  <a:pt x="4666059" y="12700"/>
                </a:lnTo>
                <a:lnTo>
                  <a:pt x="4713669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87" y="4298015"/>
            <a:ext cx="600075" cy="1200150"/>
          </a:xfrm>
          <a:custGeom>
            <a:avLst/>
            <a:gdLst/>
            <a:ahLst/>
            <a:cxnLst/>
            <a:rect l="l" t="t" r="r" b="b"/>
            <a:pathLst>
              <a:path w="600075" h="1200150">
                <a:moveTo>
                  <a:pt x="600065" y="600084"/>
                </a:moveTo>
                <a:lnTo>
                  <a:pt x="598259" y="646978"/>
                </a:lnTo>
                <a:lnTo>
                  <a:pt x="592932" y="692885"/>
                </a:lnTo>
                <a:lnTo>
                  <a:pt x="584217" y="737672"/>
                </a:lnTo>
                <a:lnTo>
                  <a:pt x="572246" y="781205"/>
                </a:lnTo>
                <a:lnTo>
                  <a:pt x="557154" y="823351"/>
                </a:lnTo>
                <a:lnTo>
                  <a:pt x="539073" y="863976"/>
                </a:lnTo>
                <a:lnTo>
                  <a:pt x="518138" y="902946"/>
                </a:lnTo>
                <a:lnTo>
                  <a:pt x="494481" y="940130"/>
                </a:lnTo>
                <a:lnTo>
                  <a:pt x="468237" y="975392"/>
                </a:lnTo>
                <a:lnTo>
                  <a:pt x="439537" y="1008601"/>
                </a:lnTo>
                <a:lnTo>
                  <a:pt x="408517" y="1039621"/>
                </a:lnTo>
                <a:lnTo>
                  <a:pt x="375309" y="1068320"/>
                </a:lnTo>
                <a:lnTo>
                  <a:pt x="340046" y="1094565"/>
                </a:lnTo>
                <a:lnTo>
                  <a:pt x="302863" y="1118222"/>
                </a:lnTo>
                <a:lnTo>
                  <a:pt x="263892" y="1139157"/>
                </a:lnTo>
                <a:lnTo>
                  <a:pt x="223267" y="1157238"/>
                </a:lnTo>
                <a:lnTo>
                  <a:pt x="181121" y="1172330"/>
                </a:lnTo>
                <a:lnTo>
                  <a:pt x="137588" y="1184301"/>
                </a:lnTo>
                <a:lnTo>
                  <a:pt x="92801" y="1193017"/>
                </a:lnTo>
                <a:lnTo>
                  <a:pt x="46894" y="1198344"/>
                </a:lnTo>
                <a:lnTo>
                  <a:pt x="0" y="1200149"/>
                </a:lnTo>
                <a:lnTo>
                  <a:pt x="0" y="0"/>
                </a:lnTo>
                <a:lnTo>
                  <a:pt x="46894" y="1805"/>
                </a:lnTo>
                <a:lnTo>
                  <a:pt x="92801" y="7132"/>
                </a:lnTo>
                <a:lnTo>
                  <a:pt x="137588" y="15848"/>
                </a:lnTo>
                <a:lnTo>
                  <a:pt x="181121" y="27819"/>
                </a:lnTo>
                <a:lnTo>
                  <a:pt x="223267" y="42912"/>
                </a:lnTo>
                <a:lnTo>
                  <a:pt x="263892" y="60993"/>
                </a:lnTo>
                <a:lnTo>
                  <a:pt x="302863" y="81929"/>
                </a:lnTo>
                <a:lnTo>
                  <a:pt x="340046" y="105586"/>
                </a:lnTo>
                <a:lnTo>
                  <a:pt x="375309" y="131832"/>
                </a:lnTo>
                <a:lnTo>
                  <a:pt x="408517" y="160532"/>
                </a:lnTo>
                <a:lnTo>
                  <a:pt x="439537" y="191553"/>
                </a:lnTo>
                <a:lnTo>
                  <a:pt x="468237" y="224762"/>
                </a:lnTo>
                <a:lnTo>
                  <a:pt x="494481" y="260026"/>
                </a:lnTo>
                <a:lnTo>
                  <a:pt x="518138" y="297210"/>
                </a:lnTo>
                <a:lnTo>
                  <a:pt x="539073" y="336183"/>
                </a:lnTo>
                <a:lnTo>
                  <a:pt x="557154" y="376809"/>
                </a:lnTo>
                <a:lnTo>
                  <a:pt x="572246" y="418956"/>
                </a:lnTo>
                <a:lnTo>
                  <a:pt x="584217" y="462490"/>
                </a:lnTo>
                <a:lnTo>
                  <a:pt x="592932" y="507279"/>
                </a:lnTo>
                <a:lnTo>
                  <a:pt x="598259" y="553188"/>
                </a:lnTo>
                <a:lnTo>
                  <a:pt x="600065" y="600084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510" y="5274822"/>
            <a:ext cx="1588135" cy="85725"/>
          </a:xfrm>
          <a:custGeom>
            <a:avLst/>
            <a:gdLst/>
            <a:ahLst/>
            <a:cxnLst/>
            <a:rect l="l" t="t" r="r" b="b"/>
            <a:pathLst>
              <a:path w="1588135" h="85725">
                <a:moveTo>
                  <a:pt x="1587550" y="85725"/>
                </a:moveTo>
                <a:lnTo>
                  <a:pt x="0" y="85725"/>
                </a:lnTo>
                <a:lnTo>
                  <a:pt x="0" y="0"/>
                </a:lnTo>
                <a:lnTo>
                  <a:pt x="1587550" y="0"/>
                </a:lnTo>
                <a:lnTo>
                  <a:pt x="1587550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2936" y="5274822"/>
            <a:ext cx="2084070" cy="85725"/>
          </a:xfrm>
          <a:custGeom>
            <a:avLst/>
            <a:gdLst/>
            <a:ahLst/>
            <a:cxnLst/>
            <a:rect l="l" t="t" r="r" b="b"/>
            <a:pathLst>
              <a:path w="2084070" h="85725">
                <a:moveTo>
                  <a:pt x="2083597" y="85725"/>
                </a:moveTo>
                <a:lnTo>
                  <a:pt x="0" y="85725"/>
                </a:lnTo>
                <a:lnTo>
                  <a:pt x="0" y="0"/>
                </a:lnTo>
                <a:lnTo>
                  <a:pt x="2083597" y="0"/>
                </a:lnTo>
                <a:lnTo>
                  <a:pt x="2083597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810" y="4325529"/>
            <a:ext cx="39471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254" dirty="0">
                <a:latin typeface="Verdana"/>
                <a:cs typeface="Verdana"/>
              </a:rPr>
              <a:t>Snapshot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0" y="9174088"/>
            <a:ext cx="41148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-135" dirty="0" smtClean="0">
                <a:solidFill>
                  <a:srgbClr val="F1EDED"/>
                </a:solidFill>
                <a:latin typeface="Verdana"/>
                <a:cs typeface="Verdana"/>
              </a:rPr>
              <a:t>Templets</a:t>
            </a:r>
            <a:endParaRPr sz="4500" dirty="0">
              <a:latin typeface="Verdana"/>
              <a:cs typeface="Verdan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96074"/>
            <a:ext cx="5486400" cy="84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6432108"/>
            <a:ext cx="10003155" cy="3644900"/>
          </a:xfrm>
          <a:custGeom>
            <a:avLst/>
            <a:gdLst/>
            <a:ahLst/>
            <a:cxnLst/>
            <a:rect l="l" t="t" r="r" b="b"/>
            <a:pathLst>
              <a:path w="10003155" h="3644900">
                <a:moveTo>
                  <a:pt x="3875737" y="114300"/>
                </a:moveTo>
                <a:lnTo>
                  <a:pt x="6127479" y="114300"/>
                </a:lnTo>
                <a:lnTo>
                  <a:pt x="6790030" y="304800"/>
                </a:lnTo>
                <a:lnTo>
                  <a:pt x="6832878" y="330200"/>
                </a:lnTo>
                <a:lnTo>
                  <a:pt x="6918045" y="355600"/>
                </a:lnTo>
                <a:lnTo>
                  <a:pt x="6960361" y="381000"/>
                </a:lnTo>
                <a:lnTo>
                  <a:pt x="7044446" y="406400"/>
                </a:lnTo>
                <a:lnTo>
                  <a:pt x="7086212" y="431800"/>
                </a:lnTo>
                <a:lnTo>
                  <a:pt x="7127791" y="444500"/>
                </a:lnTo>
                <a:lnTo>
                  <a:pt x="7169182" y="469900"/>
                </a:lnTo>
                <a:lnTo>
                  <a:pt x="7210382" y="482600"/>
                </a:lnTo>
                <a:lnTo>
                  <a:pt x="7251389" y="508000"/>
                </a:lnTo>
                <a:lnTo>
                  <a:pt x="7292203" y="520700"/>
                </a:lnTo>
                <a:lnTo>
                  <a:pt x="7332820" y="546100"/>
                </a:lnTo>
                <a:lnTo>
                  <a:pt x="7373239" y="558800"/>
                </a:lnTo>
                <a:lnTo>
                  <a:pt x="7453476" y="609600"/>
                </a:lnTo>
                <a:lnTo>
                  <a:pt x="7493290" y="622300"/>
                </a:lnTo>
                <a:lnTo>
                  <a:pt x="7572301" y="673100"/>
                </a:lnTo>
                <a:lnTo>
                  <a:pt x="7611493" y="685800"/>
                </a:lnTo>
                <a:lnTo>
                  <a:pt x="7650475" y="711200"/>
                </a:lnTo>
                <a:lnTo>
                  <a:pt x="7842154" y="838200"/>
                </a:lnTo>
                <a:lnTo>
                  <a:pt x="7879831" y="850900"/>
                </a:lnTo>
                <a:lnTo>
                  <a:pt x="7917284" y="876300"/>
                </a:lnTo>
                <a:lnTo>
                  <a:pt x="8064821" y="977900"/>
                </a:lnTo>
                <a:lnTo>
                  <a:pt x="8101126" y="1016000"/>
                </a:lnTo>
                <a:lnTo>
                  <a:pt x="8137197" y="1041400"/>
                </a:lnTo>
                <a:lnTo>
                  <a:pt x="8279093" y="1143000"/>
                </a:lnTo>
                <a:lnTo>
                  <a:pt x="8313961" y="1181100"/>
                </a:lnTo>
                <a:lnTo>
                  <a:pt x="8417080" y="1257300"/>
                </a:lnTo>
                <a:lnTo>
                  <a:pt x="8450953" y="1295400"/>
                </a:lnTo>
                <a:lnTo>
                  <a:pt x="8517935" y="1346200"/>
                </a:lnTo>
                <a:lnTo>
                  <a:pt x="8551041" y="1384300"/>
                </a:lnTo>
                <a:lnTo>
                  <a:pt x="8616473" y="1435100"/>
                </a:lnTo>
                <a:lnTo>
                  <a:pt x="8648796" y="1473200"/>
                </a:lnTo>
                <a:lnTo>
                  <a:pt x="8680855" y="1498600"/>
                </a:lnTo>
                <a:lnTo>
                  <a:pt x="8712647" y="1536700"/>
                </a:lnTo>
                <a:lnTo>
                  <a:pt x="8744170" y="1562100"/>
                </a:lnTo>
                <a:lnTo>
                  <a:pt x="8775424" y="1600200"/>
                </a:lnTo>
                <a:lnTo>
                  <a:pt x="8806405" y="1625600"/>
                </a:lnTo>
                <a:lnTo>
                  <a:pt x="8837112" y="1663700"/>
                </a:lnTo>
                <a:lnTo>
                  <a:pt x="8867544" y="1701800"/>
                </a:lnTo>
                <a:lnTo>
                  <a:pt x="8897698" y="1727200"/>
                </a:lnTo>
                <a:lnTo>
                  <a:pt x="8927572" y="1765300"/>
                </a:lnTo>
                <a:lnTo>
                  <a:pt x="8957165" y="1790700"/>
                </a:lnTo>
                <a:lnTo>
                  <a:pt x="8986475" y="1828800"/>
                </a:lnTo>
                <a:lnTo>
                  <a:pt x="9015500" y="1866900"/>
                </a:lnTo>
                <a:lnTo>
                  <a:pt x="9044237" y="1905000"/>
                </a:lnTo>
                <a:lnTo>
                  <a:pt x="9072687" y="1930400"/>
                </a:lnTo>
                <a:lnTo>
                  <a:pt x="9100845" y="1968500"/>
                </a:lnTo>
                <a:lnTo>
                  <a:pt x="9128711" y="2006600"/>
                </a:lnTo>
                <a:lnTo>
                  <a:pt x="9156283" y="2044700"/>
                </a:lnTo>
                <a:lnTo>
                  <a:pt x="9183558" y="2070100"/>
                </a:lnTo>
                <a:lnTo>
                  <a:pt x="9210536" y="2108200"/>
                </a:lnTo>
                <a:lnTo>
                  <a:pt x="9237214" y="2146300"/>
                </a:lnTo>
                <a:lnTo>
                  <a:pt x="9263589" y="2184400"/>
                </a:lnTo>
                <a:lnTo>
                  <a:pt x="9289662" y="2222500"/>
                </a:lnTo>
                <a:lnTo>
                  <a:pt x="9315429" y="2260600"/>
                </a:lnTo>
                <a:lnTo>
                  <a:pt x="9340888" y="2298700"/>
                </a:lnTo>
                <a:lnTo>
                  <a:pt x="9366039" y="2324100"/>
                </a:lnTo>
                <a:lnTo>
                  <a:pt x="9390878" y="2362200"/>
                </a:lnTo>
                <a:lnTo>
                  <a:pt x="9415405" y="2400300"/>
                </a:lnTo>
                <a:lnTo>
                  <a:pt x="9439617" y="2438400"/>
                </a:lnTo>
                <a:lnTo>
                  <a:pt x="9463512" y="2476500"/>
                </a:lnTo>
                <a:lnTo>
                  <a:pt x="9487089" y="2514600"/>
                </a:lnTo>
                <a:lnTo>
                  <a:pt x="9510346" y="2552700"/>
                </a:lnTo>
                <a:lnTo>
                  <a:pt x="9533281" y="2590800"/>
                </a:lnTo>
                <a:lnTo>
                  <a:pt x="9555891" y="2641600"/>
                </a:lnTo>
                <a:lnTo>
                  <a:pt x="9578176" y="2679700"/>
                </a:lnTo>
                <a:lnTo>
                  <a:pt x="9600134" y="2717800"/>
                </a:lnTo>
                <a:lnTo>
                  <a:pt x="9621761" y="2755900"/>
                </a:lnTo>
                <a:lnTo>
                  <a:pt x="9643057" y="2794000"/>
                </a:lnTo>
                <a:lnTo>
                  <a:pt x="9664021" y="2832100"/>
                </a:lnTo>
                <a:lnTo>
                  <a:pt x="9684649" y="2870200"/>
                </a:lnTo>
                <a:lnTo>
                  <a:pt x="9704940" y="2921000"/>
                </a:lnTo>
                <a:lnTo>
                  <a:pt x="9724892" y="2959100"/>
                </a:lnTo>
                <a:lnTo>
                  <a:pt x="9744503" y="2997200"/>
                </a:lnTo>
                <a:lnTo>
                  <a:pt x="9763773" y="3035300"/>
                </a:lnTo>
                <a:lnTo>
                  <a:pt x="9782697" y="3073400"/>
                </a:lnTo>
                <a:lnTo>
                  <a:pt x="9801276" y="3124200"/>
                </a:lnTo>
                <a:lnTo>
                  <a:pt x="9819507" y="3162300"/>
                </a:lnTo>
                <a:lnTo>
                  <a:pt x="9837387" y="3200400"/>
                </a:lnTo>
                <a:lnTo>
                  <a:pt x="9854916" y="3251200"/>
                </a:lnTo>
                <a:lnTo>
                  <a:pt x="9872091" y="3289300"/>
                </a:lnTo>
                <a:lnTo>
                  <a:pt x="9888911" y="3327400"/>
                </a:lnTo>
                <a:lnTo>
                  <a:pt x="9905374" y="3378200"/>
                </a:lnTo>
                <a:lnTo>
                  <a:pt x="9921477" y="3416300"/>
                </a:lnTo>
                <a:lnTo>
                  <a:pt x="9937219" y="3454400"/>
                </a:lnTo>
                <a:lnTo>
                  <a:pt x="9952599" y="3505200"/>
                </a:lnTo>
                <a:lnTo>
                  <a:pt x="9967614" y="3543300"/>
                </a:lnTo>
                <a:lnTo>
                  <a:pt x="9982262" y="3581400"/>
                </a:lnTo>
                <a:lnTo>
                  <a:pt x="9996541" y="3632200"/>
                </a:lnTo>
                <a:lnTo>
                  <a:pt x="10003099" y="3644900"/>
                </a:lnTo>
                <a:lnTo>
                  <a:pt x="0" y="3644900"/>
                </a:lnTo>
                <a:lnTo>
                  <a:pt x="6558" y="3632200"/>
                </a:lnTo>
                <a:lnTo>
                  <a:pt x="20838" y="3581400"/>
                </a:lnTo>
                <a:lnTo>
                  <a:pt x="35486" y="3543300"/>
                </a:lnTo>
                <a:lnTo>
                  <a:pt x="50501" y="3505200"/>
                </a:lnTo>
                <a:lnTo>
                  <a:pt x="65881" y="3454400"/>
                </a:lnTo>
                <a:lnTo>
                  <a:pt x="81623" y="3416300"/>
                </a:lnTo>
                <a:lnTo>
                  <a:pt x="97727" y="3378200"/>
                </a:lnTo>
                <a:lnTo>
                  <a:pt x="114190" y="3327400"/>
                </a:lnTo>
                <a:lnTo>
                  <a:pt x="131010" y="3289300"/>
                </a:lnTo>
                <a:lnTo>
                  <a:pt x="148186" y="3251200"/>
                </a:lnTo>
                <a:lnTo>
                  <a:pt x="165715" y="3200400"/>
                </a:lnTo>
                <a:lnTo>
                  <a:pt x="183596" y="3162300"/>
                </a:lnTo>
                <a:lnTo>
                  <a:pt x="201827" y="3124200"/>
                </a:lnTo>
                <a:lnTo>
                  <a:pt x="220406" y="3073400"/>
                </a:lnTo>
                <a:lnTo>
                  <a:pt x="239331" y="3035300"/>
                </a:lnTo>
                <a:lnTo>
                  <a:pt x="258601" y="2997200"/>
                </a:lnTo>
                <a:lnTo>
                  <a:pt x="278213" y="2959100"/>
                </a:lnTo>
                <a:lnTo>
                  <a:pt x="298166" y="2921000"/>
                </a:lnTo>
                <a:lnTo>
                  <a:pt x="318457" y="2870200"/>
                </a:lnTo>
                <a:lnTo>
                  <a:pt x="339086" y="2832100"/>
                </a:lnTo>
                <a:lnTo>
                  <a:pt x="360049" y="2794000"/>
                </a:lnTo>
                <a:lnTo>
                  <a:pt x="381346" y="2755900"/>
                </a:lnTo>
                <a:lnTo>
                  <a:pt x="402974" y="2717800"/>
                </a:lnTo>
                <a:lnTo>
                  <a:pt x="424932" y="2679700"/>
                </a:lnTo>
                <a:lnTo>
                  <a:pt x="447217" y="2641600"/>
                </a:lnTo>
                <a:lnTo>
                  <a:pt x="469829" y="2590800"/>
                </a:lnTo>
                <a:lnTo>
                  <a:pt x="492764" y="2552700"/>
                </a:lnTo>
                <a:lnTo>
                  <a:pt x="516021" y="2514600"/>
                </a:lnTo>
                <a:lnTo>
                  <a:pt x="539599" y="2476500"/>
                </a:lnTo>
                <a:lnTo>
                  <a:pt x="563495" y="2438400"/>
                </a:lnTo>
                <a:lnTo>
                  <a:pt x="587707" y="2400300"/>
                </a:lnTo>
                <a:lnTo>
                  <a:pt x="612234" y="2362200"/>
                </a:lnTo>
                <a:lnTo>
                  <a:pt x="637075" y="2324100"/>
                </a:lnTo>
                <a:lnTo>
                  <a:pt x="662226" y="2298700"/>
                </a:lnTo>
                <a:lnTo>
                  <a:pt x="687686" y="2260600"/>
                </a:lnTo>
                <a:lnTo>
                  <a:pt x="713454" y="2222500"/>
                </a:lnTo>
                <a:lnTo>
                  <a:pt x="739527" y="2184400"/>
                </a:lnTo>
                <a:lnTo>
                  <a:pt x="765903" y="2146300"/>
                </a:lnTo>
                <a:lnTo>
                  <a:pt x="792581" y="2108200"/>
                </a:lnTo>
                <a:lnTo>
                  <a:pt x="819560" y="2070100"/>
                </a:lnTo>
                <a:lnTo>
                  <a:pt x="846836" y="2044700"/>
                </a:lnTo>
                <a:lnTo>
                  <a:pt x="874408" y="2006600"/>
                </a:lnTo>
                <a:lnTo>
                  <a:pt x="902275" y="1968500"/>
                </a:lnTo>
                <a:lnTo>
                  <a:pt x="930434" y="1930400"/>
                </a:lnTo>
                <a:lnTo>
                  <a:pt x="958884" y="1905000"/>
                </a:lnTo>
                <a:lnTo>
                  <a:pt x="987623" y="1866900"/>
                </a:lnTo>
                <a:lnTo>
                  <a:pt x="1016648" y="1828800"/>
                </a:lnTo>
                <a:lnTo>
                  <a:pt x="1045959" y="1790700"/>
                </a:lnTo>
                <a:lnTo>
                  <a:pt x="1075553" y="1765300"/>
                </a:lnTo>
                <a:lnTo>
                  <a:pt x="1105428" y="1727200"/>
                </a:lnTo>
                <a:lnTo>
                  <a:pt x="1135583" y="1701800"/>
                </a:lnTo>
                <a:lnTo>
                  <a:pt x="1166015" y="1663700"/>
                </a:lnTo>
                <a:lnTo>
                  <a:pt x="1196723" y="1625600"/>
                </a:lnTo>
                <a:lnTo>
                  <a:pt x="1227705" y="1600200"/>
                </a:lnTo>
                <a:lnTo>
                  <a:pt x="1258959" y="1562100"/>
                </a:lnTo>
                <a:lnTo>
                  <a:pt x="1290484" y="1536700"/>
                </a:lnTo>
                <a:lnTo>
                  <a:pt x="1322277" y="1498600"/>
                </a:lnTo>
                <a:lnTo>
                  <a:pt x="1354336" y="1473200"/>
                </a:lnTo>
                <a:lnTo>
                  <a:pt x="1386660" y="1435100"/>
                </a:lnTo>
                <a:lnTo>
                  <a:pt x="1452095" y="1384300"/>
                </a:lnTo>
                <a:lnTo>
                  <a:pt x="1485202" y="1346200"/>
                </a:lnTo>
                <a:lnTo>
                  <a:pt x="1552185" y="1295400"/>
                </a:lnTo>
                <a:lnTo>
                  <a:pt x="1586059" y="1257300"/>
                </a:lnTo>
                <a:lnTo>
                  <a:pt x="1689181" y="1181100"/>
                </a:lnTo>
                <a:lnTo>
                  <a:pt x="1724050" y="1143000"/>
                </a:lnTo>
                <a:lnTo>
                  <a:pt x="1865950" y="1041400"/>
                </a:lnTo>
                <a:lnTo>
                  <a:pt x="1902022" y="1016000"/>
                </a:lnTo>
                <a:lnTo>
                  <a:pt x="1938329" y="977900"/>
                </a:lnTo>
                <a:lnTo>
                  <a:pt x="2085870" y="876300"/>
                </a:lnTo>
                <a:lnTo>
                  <a:pt x="2123324" y="850900"/>
                </a:lnTo>
                <a:lnTo>
                  <a:pt x="2161002" y="838200"/>
                </a:lnTo>
                <a:lnTo>
                  <a:pt x="2352687" y="711200"/>
                </a:lnTo>
                <a:lnTo>
                  <a:pt x="2391670" y="685800"/>
                </a:lnTo>
                <a:lnTo>
                  <a:pt x="2430864" y="673100"/>
                </a:lnTo>
                <a:lnTo>
                  <a:pt x="2509877" y="622300"/>
                </a:lnTo>
                <a:lnTo>
                  <a:pt x="2549692" y="609600"/>
                </a:lnTo>
                <a:lnTo>
                  <a:pt x="2629932" y="558800"/>
                </a:lnTo>
                <a:lnTo>
                  <a:pt x="2670353" y="546100"/>
                </a:lnTo>
                <a:lnTo>
                  <a:pt x="2710971" y="520700"/>
                </a:lnTo>
                <a:lnTo>
                  <a:pt x="2751786" y="508000"/>
                </a:lnTo>
                <a:lnTo>
                  <a:pt x="2792795" y="482600"/>
                </a:lnTo>
                <a:lnTo>
                  <a:pt x="2833996" y="469900"/>
                </a:lnTo>
                <a:lnTo>
                  <a:pt x="2875388" y="444500"/>
                </a:lnTo>
                <a:lnTo>
                  <a:pt x="2916969" y="431800"/>
                </a:lnTo>
                <a:lnTo>
                  <a:pt x="2958736" y="406400"/>
                </a:lnTo>
                <a:lnTo>
                  <a:pt x="3042824" y="381000"/>
                </a:lnTo>
                <a:lnTo>
                  <a:pt x="3085141" y="355600"/>
                </a:lnTo>
                <a:lnTo>
                  <a:pt x="3170312" y="330200"/>
                </a:lnTo>
                <a:lnTo>
                  <a:pt x="3213162" y="304800"/>
                </a:lnTo>
                <a:lnTo>
                  <a:pt x="3875737" y="114300"/>
                </a:lnTo>
                <a:close/>
              </a:path>
              <a:path w="10003155" h="3644900">
                <a:moveTo>
                  <a:pt x="4058234" y="76200"/>
                </a:moveTo>
                <a:lnTo>
                  <a:pt x="5944989" y="76200"/>
                </a:lnTo>
                <a:lnTo>
                  <a:pt x="6082071" y="114300"/>
                </a:lnTo>
                <a:lnTo>
                  <a:pt x="3921147" y="114300"/>
                </a:lnTo>
                <a:lnTo>
                  <a:pt x="4058234" y="76200"/>
                </a:lnTo>
                <a:close/>
              </a:path>
              <a:path w="10003155" h="3644900">
                <a:moveTo>
                  <a:pt x="4150322" y="63500"/>
                </a:moveTo>
                <a:lnTo>
                  <a:pt x="5852905" y="63500"/>
                </a:lnTo>
                <a:lnTo>
                  <a:pt x="5899015" y="76200"/>
                </a:lnTo>
                <a:lnTo>
                  <a:pt x="4104209" y="76200"/>
                </a:lnTo>
                <a:lnTo>
                  <a:pt x="4150322" y="63500"/>
                </a:lnTo>
                <a:close/>
              </a:path>
              <a:path w="10003155" h="3644900">
                <a:moveTo>
                  <a:pt x="4242950" y="50800"/>
                </a:moveTo>
                <a:lnTo>
                  <a:pt x="5760281" y="50800"/>
                </a:lnTo>
                <a:lnTo>
                  <a:pt x="5806659" y="63500"/>
                </a:lnTo>
                <a:lnTo>
                  <a:pt x="4196569" y="63500"/>
                </a:lnTo>
                <a:lnTo>
                  <a:pt x="4242950" y="50800"/>
                </a:lnTo>
                <a:close/>
              </a:path>
              <a:path w="10003155" h="3644900">
                <a:moveTo>
                  <a:pt x="4336103" y="38100"/>
                </a:moveTo>
                <a:lnTo>
                  <a:pt x="5667131" y="38100"/>
                </a:lnTo>
                <a:lnTo>
                  <a:pt x="5713771" y="50800"/>
                </a:lnTo>
                <a:lnTo>
                  <a:pt x="4289461" y="50800"/>
                </a:lnTo>
                <a:lnTo>
                  <a:pt x="4336103" y="38100"/>
                </a:lnTo>
                <a:close/>
              </a:path>
              <a:path w="10003155" h="3644900">
                <a:moveTo>
                  <a:pt x="4429766" y="25400"/>
                </a:moveTo>
                <a:lnTo>
                  <a:pt x="5573472" y="25400"/>
                </a:lnTo>
                <a:lnTo>
                  <a:pt x="5620364" y="38100"/>
                </a:lnTo>
                <a:lnTo>
                  <a:pt x="4382871" y="38100"/>
                </a:lnTo>
                <a:lnTo>
                  <a:pt x="4429766" y="25400"/>
                </a:lnTo>
                <a:close/>
              </a:path>
              <a:path w="10003155" h="3644900">
                <a:moveTo>
                  <a:pt x="4571185" y="12700"/>
                </a:moveTo>
                <a:lnTo>
                  <a:pt x="5432059" y="12700"/>
                </a:lnTo>
                <a:lnTo>
                  <a:pt x="5479317" y="25400"/>
                </a:lnTo>
                <a:lnTo>
                  <a:pt x="4523924" y="25400"/>
                </a:lnTo>
                <a:lnTo>
                  <a:pt x="4571185" y="12700"/>
                </a:lnTo>
                <a:close/>
              </a:path>
              <a:path w="10003155" h="3644900">
                <a:moveTo>
                  <a:pt x="4713669" y="0"/>
                </a:moveTo>
                <a:lnTo>
                  <a:pt x="5289581" y="0"/>
                </a:lnTo>
                <a:lnTo>
                  <a:pt x="5337188" y="12700"/>
                </a:lnTo>
                <a:lnTo>
                  <a:pt x="4666059" y="12700"/>
                </a:lnTo>
                <a:lnTo>
                  <a:pt x="4713669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87" y="4298015"/>
            <a:ext cx="600075" cy="1200150"/>
          </a:xfrm>
          <a:custGeom>
            <a:avLst/>
            <a:gdLst/>
            <a:ahLst/>
            <a:cxnLst/>
            <a:rect l="l" t="t" r="r" b="b"/>
            <a:pathLst>
              <a:path w="600075" h="1200150">
                <a:moveTo>
                  <a:pt x="600065" y="600084"/>
                </a:moveTo>
                <a:lnTo>
                  <a:pt x="598259" y="646978"/>
                </a:lnTo>
                <a:lnTo>
                  <a:pt x="592932" y="692885"/>
                </a:lnTo>
                <a:lnTo>
                  <a:pt x="584217" y="737672"/>
                </a:lnTo>
                <a:lnTo>
                  <a:pt x="572246" y="781205"/>
                </a:lnTo>
                <a:lnTo>
                  <a:pt x="557154" y="823351"/>
                </a:lnTo>
                <a:lnTo>
                  <a:pt x="539073" y="863976"/>
                </a:lnTo>
                <a:lnTo>
                  <a:pt x="518138" y="902946"/>
                </a:lnTo>
                <a:lnTo>
                  <a:pt x="494481" y="940130"/>
                </a:lnTo>
                <a:lnTo>
                  <a:pt x="468237" y="975392"/>
                </a:lnTo>
                <a:lnTo>
                  <a:pt x="439537" y="1008601"/>
                </a:lnTo>
                <a:lnTo>
                  <a:pt x="408517" y="1039621"/>
                </a:lnTo>
                <a:lnTo>
                  <a:pt x="375309" y="1068320"/>
                </a:lnTo>
                <a:lnTo>
                  <a:pt x="340046" y="1094565"/>
                </a:lnTo>
                <a:lnTo>
                  <a:pt x="302863" y="1118222"/>
                </a:lnTo>
                <a:lnTo>
                  <a:pt x="263892" y="1139157"/>
                </a:lnTo>
                <a:lnTo>
                  <a:pt x="223267" y="1157238"/>
                </a:lnTo>
                <a:lnTo>
                  <a:pt x="181121" y="1172330"/>
                </a:lnTo>
                <a:lnTo>
                  <a:pt x="137588" y="1184301"/>
                </a:lnTo>
                <a:lnTo>
                  <a:pt x="92801" y="1193017"/>
                </a:lnTo>
                <a:lnTo>
                  <a:pt x="46894" y="1198344"/>
                </a:lnTo>
                <a:lnTo>
                  <a:pt x="0" y="1200149"/>
                </a:lnTo>
                <a:lnTo>
                  <a:pt x="0" y="0"/>
                </a:lnTo>
                <a:lnTo>
                  <a:pt x="46894" y="1805"/>
                </a:lnTo>
                <a:lnTo>
                  <a:pt x="92801" y="7132"/>
                </a:lnTo>
                <a:lnTo>
                  <a:pt x="137588" y="15848"/>
                </a:lnTo>
                <a:lnTo>
                  <a:pt x="181121" y="27819"/>
                </a:lnTo>
                <a:lnTo>
                  <a:pt x="223267" y="42912"/>
                </a:lnTo>
                <a:lnTo>
                  <a:pt x="263892" y="60993"/>
                </a:lnTo>
                <a:lnTo>
                  <a:pt x="302863" y="81929"/>
                </a:lnTo>
                <a:lnTo>
                  <a:pt x="340046" y="105586"/>
                </a:lnTo>
                <a:lnTo>
                  <a:pt x="375309" y="131832"/>
                </a:lnTo>
                <a:lnTo>
                  <a:pt x="408517" y="160532"/>
                </a:lnTo>
                <a:lnTo>
                  <a:pt x="439537" y="191553"/>
                </a:lnTo>
                <a:lnTo>
                  <a:pt x="468237" y="224762"/>
                </a:lnTo>
                <a:lnTo>
                  <a:pt x="494481" y="260026"/>
                </a:lnTo>
                <a:lnTo>
                  <a:pt x="518138" y="297210"/>
                </a:lnTo>
                <a:lnTo>
                  <a:pt x="539073" y="336183"/>
                </a:lnTo>
                <a:lnTo>
                  <a:pt x="557154" y="376809"/>
                </a:lnTo>
                <a:lnTo>
                  <a:pt x="572246" y="418956"/>
                </a:lnTo>
                <a:lnTo>
                  <a:pt x="584217" y="462490"/>
                </a:lnTo>
                <a:lnTo>
                  <a:pt x="592932" y="507279"/>
                </a:lnTo>
                <a:lnTo>
                  <a:pt x="598259" y="553188"/>
                </a:lnTo>
                <a:lnTo>
                  <a:pt x="600065" y="600084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510" y="5274822"/>
            <a:ext cx="1588135" cy="85725"/>
          </a:xfrm>
          <a:custGeom>
            <a:avLst/>
            <a:gdLst/>
            <a:ahLst/>
            <a:cxnLst/>
            <a:rect l="l" t="t" r="r" b="b"/>
            <a:pathLst>
              <a:path w="1588135" h="85725">
                <a:moveTo>
                  <a:pt x="1587550" y="85725"/>
                </a:moveTo>
                <a:lnTo>
                  <a:pt x="0" y="85725"/>
                </a:lnTo>
                <a:lnTo>
                  <a:pt x="0" y="0"/>
                </a:lnTo>
                <a:lnTo>
                  <a:pt x="1587550" y="0"/>
                </a:lnTo>
                <a:lnTo>
                  <a:pt x="1587550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2936" y="5274822"/>
            <a:ext cx="2084070" cy="85725"/>
          </a:xfrm>
          <a:custGeom>
            <a:avLst/>
            <a:gdLst/>
            <a:ahLst/>
            <a:cxnLst/>
            <a:rect l="l" t="t" r="r" b="b"/>
            <a:pathLst>
              <a:path w="2084070" h="85725">
                <a:moveTo>
                  <a:pt x="2083597" y="85725"/>
                </a:moveTo>
                <a:lnTo>
                  <a:pt x="0" y="85725"/>
                </a:lnTo>
                <a:lnTo>
                  <a:pt x="0" y="0"/>
                </a:lnTo>
                <a:lnTo>
                  <a:pt x="2083597" y="0"/>
                </a:lnTo>
                <a:lnTo>
                  <a:pt x="2083597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810" y="4325529"/>
            <a:ext cx="466279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0" u="sng" spc="-254" dirty="0" smtClean="0"/>
              <a:t>Flow char</a:t>
            </a:r>
            <a:r>
              <a:rPr sz="7000" b="0" u="sng" spc="-254" dirty="0" smtClean="0"/>
              <a:t>t</a:t>
            </a:r>
            <a:endParaRPr sz="7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44" y="876300"/>
            <a:ext cx="4621629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88503"/>
            <a:ext cx="4501515" cy="86995"/>
          </a:xfrm>
          <a:custGeom>
            <a:avLst/>
            <a:gdLst/>
            <a:ahLst/>
            <a:cxnLst/>
            <a:rect l="l" t="t" r="r" b="b"/>
            <a:pathLst>
              <a:path w="4501515" h="86994">
                <a:moveTo>
                  <a:pt x="4501438" y="86796"/>
                </a:moveTo>
                <a:lnTo>
                  <a:pt x="0" y="86796"/>
                </a:lnTo>
                <a:lnTo>
                  <a:pt x="0" y="0"/>
                </a:lnTo>
                <a:lnTo>
                  <a:pt x="4501438" y="0"/>
                </a:lnTo>
                <a:lnTo>
                  <a:pt x="4501438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7961" y="2588503"/>
            <a:ext cx="779145" cy="86995"/>
          </a:xfrm>
          <a:custGeom>
            <a:avLst/>
            <a:gdLst/>
            <a:ahLst/>
            <a:cxnLst/>
            <a:rect l="l" t="t" r="r" b="b"/>
            <a:pathLst>
              <a:path w="779145" h="86994">
                <a:moveTo>
                  <a:pt x="778700" y="86796"/>
                </a:moveTo>
                <a:lnTo>
                  <a:pt x="0" y="86796"/>
                </a:lnTo>
                <a:lnTo>
                  <a:pt x="0" y="0"/>
                </a:lnTo>
                <a:lnTo>
                  <a:pt x="778700" y="0"/>
                </a:lnTo>
                <a:lnTo>
                  <a:pt x="778700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637283"/>
            <a:ext cx="559371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0" dirty="0">
                <a:solidFill>
                  <a:srgbClr val="2F4F49"/>
                </a:solidFill>
                <a:latin typeface="Arial"/>
                <a:cs typeface="Arial"/>
              </a:rPr>
              <a:t>Future</a:t>
            </a:r>
            <a:r>
              <a:rPr sz="7000" spc="-85" dirty="0">
                <a:solidFill>
                  <a:srgbClr val="2F4F49"/>
                </a:solidFill>
                <a:latin typeface="Arial"/>
                <a:cs typeface="Arial"/>
              </a:rPr>
              <a:t> </a:t>
            </a:r>
            <a:r>
              <a:rPr sz="7000" spc="-140" dirty="0" smtClean="0">
                <a:solidFill>
                  <a:srgbClr val="2F4F49"/>
                </a:solidFill>
                <a:latin typeface="Arial"/>
                <a:cs typeface="Arial"/>
              </a:rPr>
              <a:t>Scope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946" y="4076804"/>
            <a:ext cx="11395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3200" spc="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7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spc="-1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mployee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search.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6271" y="5532001"/>
            <a:ext cx="11368730" cy="114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  <a:tabLst>
                <a:tab pos="1492250" algn="l"/>
                <a:tab pos="2192020" algn="l"/>
                <a:tab pos="2963545" algn="l"/>
                <a:tab pos="3497579" algn="l"/>
                <a:tab pos="5006340" algn="l"/>
                <a:tab pos="6597650" algn="l"/>
                <a:tab pos="7067550" algn="l"/>
                <a:tab pos="8462645" algn="l"/>
                <a:tab pos="9961880" algn="l"/>
                <a:tab pos="10695305" algn="l"/>
                <a:tab pos="11275695" algn="l"/>
              </a:tabLst>
            </a:pPr>
            <a:r>
              <a:rPr lang="en-IN"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 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14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3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3200" spc="-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14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6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cc</a:t>
            </a:r>
            <a:r>
              <a:rPr sz="3200" spc="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26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3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8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spc="1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6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0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30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sz="3200" spc="-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sz="3200" spc="-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9946" y="7626732"/>
            <a:ext cx="11395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3200" spc="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7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8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9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suggest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0995" y="3886524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000" y="7436452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687" y="5661488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0898" y="26901"/>
            <a:ext cx="3467100" cy="10234930"/>
          </a:xfrm>
          <a:custGeom>
            <a:avLst/>
            <a:gdLst/>
            <a:ahLst/>
            <a:cxnLst/>
            <a:rect l="l" t="t" r="r" b="b"/>
            <a:pathLst>
              <a:path w="3467100" h="10234930">
                <a:moveTo>
                  <a:pt x="177800" y="6521106"/>
                </a:moveTo>
                <a:lnTo>
                  <a:pt x="177800" y="3713244"/>
                </a:lnTo>
                <a:lnTo>
                  <a:pt x="241300" y="3491045"/>
                </a:lnTo>
                <a:lnTo>
                  <a:pt x="266700" y="3447071"/>
                </a:lnTo>
                <a:lnTo>
                  <a:pt x="330200" y="3229620"/>
                </a:lnTo>
                <a:lnTo>
                  <a:pt x="355600" y="3186625"/>
                </a:lnTo>
                <a:lnTo>
                  <a:pt x="381000" y="3101147"/>
                </a:lnTo>
                <a:lnTo>
                  <a:pt x="406400" y="3058666"/>
                </a:lnTo>
                <a:lnTo>
                  <a:pt x="431800" y="2974230"/>
                </a:lnTo>
                <a:lnTo>
                  <a:pt x="457200" y="2932277"/>
                </a:lnTo>
                <a:lnTo>
                  <a:pt x="469900" y="2890505"/>
                </a:lnTo>
                <a:lnTo>
                  <a:pt x="495300" y="2848913"/>
                </a:lnTo>
                <a:lnTo>
                  <a:pt x="508000" y="2807505"/>
                </a:lnTo>
                <a:lnTo>
                  <a:pt x="533400" y="2766281"/>
                </a:lnTo>
                <a:lnTo>
                  <a:pt x="546100" y="2725244"/>
                </a:lnTo>
                <a:lnTo>
                  <a:pt x="571500" y="2684395"/>
                </a:lnTo>
                <a:lnTo>
                  <a:pt x="584200" y="2643736"/>
                </a:lnTo>
                <a:lnTo>
                  <a:pt x="635000" y="2562994"/>
                </a:lnTo>
                <a:lnTo>
                  <a:pt x="647700" y="2522914"/>
                </a:lnTo>
                <a:lnTo>
                  <a:pt x="698500" y="2443347"/>
                </a:lnTo>
                <a:lnTo>
                  <a:pt x="711200" y="2403863"/>
                </a:lnTo>
                <a:lnTo>
                  <a:pt x="838200" y="2209501"/>
                </a:lnTo>
                <a:lnTo>
                  <a:pt x="850900" y="2171253"/>
                </a:lnTo>
                <a:lnTo>
                  <a:pt x="952500" y="2020398"/>
                </a:lnTo>
                <a:lnTo>
                  <a:pt x="1054100" y="1873044"/>
                </a:lnTo>
                <a:lnTo>
                  <a:pt x="1092200" y="1836766"/>
                </a:lnTo>
                <a:lnTo>
                  <a:pt x="1117600" y="1800714"/>
                </a:lnTo>
                <a:lnTo>
                  <a:pt x="1219200" y="1658817"/>
                </a:lnTo>
                <a:lnTo>
                  <a:pt x="1257300" y="1623929"/>
                </a:lnTo>
                <a:lnTo>
                  <a:pt x="1333500" y="1520695"/>
                </a:lnTo>
                <a:lnTo>
                  <a:pt x="1371600" y="1486767"/>
                </a:lnTo>
                <a:lnTo>
                  <a:pt x="1397000" y="1453083"/>
                </a:lnTo>
                <a:lnTo>
                  <a:pt x="1435100" y="1419645"/>
                </a:lnTo>
                <a:lnTo>
                  <a:pt x="1485900" y="1353515"/>
                </a:lnTo>
                <a:lnTo>
                  <a:pt x="1524000" y="1320826"/>
                </a:lnTo>
                <a:lnTo>
                  <a:pt x="1549400" y="1288391"/>
                </a:lnTo>
                <a:lnTo>
                  <a:pt x="1587500" y="1256209"/>
                </a:lnTo>
                <a:lnTo>
                  <a:pt x="1612900" y="1224284"/>
                </a:lnTo>
                <a:lnTo>
                  <a:pt x="1651000" y="1192617"/>
                </a:lnTo>
                <a:lnTo>
                  <a:pt x="1676400" y="1161210"/>
                </a:lnTo>
                <a:lnTo>
                  <a:pt x="1714500" y="1130065"/>
                </a:lnTo>
                <a:lnTo>
                  <a:pt x="1739900" y="1099182"/>
                </a:lnTo>
                <a:lnTo>
                  <a:pt x="1778000" y="1068565"/>
                </a:lnTo>
                <a:lnTo>
                  <a:pt x="1816100" y="1038214"/>
                </a:lnTo>
                <a:lnTo>
                  <a:pt x="1841500" y="1008132"/>
                </a:lnTo>
                <a:lnTo>
                  <a:pt x="1879600" y="978319"/>
                </a:lnTo>
                <a:lnTo>
                  <a:pt x="1917700" y="948778"/>
                </a:lnTo>
                <a:lnTo>
                  <a:pt x="1943100" y="919511"/>
                </a:lnTo>
                <a:lnTo>
                  <a:pt x="1981200" y="890519"/>
                </a:lnTo>
                <a:lnTo>
                  <a:pt x="2019300" y="861803"/>
                </a:lnTo>
                <a:lnTo>
                  <a:pt x="2044700" y="833366"/>
                </a:lnTo>
                <a:lnTo>
                  <a:pt x="2082800" y="805210"/>
                </a:lnTo>
                <a:lnTo>
                  <a:pt x="2120900" y="777335"/>
                </a:lnTo>
                <a:lnTo>
                  <a:pt x="2159000" y="749744"/>
                </a:lnTo>
                <a:lnTo>
                  <a:pt x="2197100" y="722438"/>
                </a:lnTo>
                <a:lnTo>
                  <a:pt x="2222500" y="695420"/>
                </a:lnTo>
                <a:lnTo>
                  <a:pt x="2260600" y="668690"/>
                </a:lnTo>
                <a:lnTo>
                  <a:pt x="2298700" y="642251"/>
                </a:lnTo>
                <a:lnTo>
                  <a:pt x="2336800" y="616104"/>
                </a:lnTo>
                <a:lnTo>
                  <a:pt x="2374900" y="590251"/>
                </a:lnTo>
                <a:lnTo>
                  <a:pt x="2413000" y="564693"/>
                </a:lnTo>
                <a:lnTo>
                  <a:pt x="2451100" y="539433"/>
                </a:lnTo>
                <a:lnTo>
                  <a:pt x="2489200" y="514472"/>
                </a:lnTo>
                <a:lnTo>
                  <a:pt x="2527300" y="489811"/>
                </a:lnTo>
                <a:lnTo>
                  <a:pt x="2565400" y="465453"/>
                </a:lnTo>
                <a:lnTo>
                  <a:pt x="2603500" y="441399"/>
                </a:lnTo>
                <a:lnTo>
                  <a:pt x="2641600" y="417651"/>
                </a:lnTo>
                <a:lnTo>
                  <a:pt x="2679700" y="394210"/>
                </a:lnTo>
                <a:lnTo>
                  <a:pt x="2717800" y="371079"/>
                </a:lnTo>
                <a:lnTo>
                  <a:pt x="2755900" y="348259"/>
                </a:lnTo>
                <a:lnTo>
                  <a:pt x="2794000" y="325751"/>
                </a:lnTo>
                <a:lnTo>
                  <a:pt x="2832100" y="303558"/>
                </a:lnTo>
                <a:lnTo>
                  <a:pt x="2870200" y="281681"/>
                </a:lnTo>
                <a:lnTo>
                  <a:pt x="2908300" y="260121"/>
                </a:lnTo>
                <a:lnTo>
                  <a:pt x="2959100" y="238881"/>
                </a:lnTo>
                <a:lnTo>
                  <a:pt x="2997200" y="217963"/>
                </a:lnTo>
                <a:lnTo>
                  <a:pt x="3035300" y="197367"/>
                </a:lnTo>
                <a:lnTo>
                  <a:pt x="3073400" y="177096"/>
                </a:lnTo>
                <a:lnTo>
                  <a:pt x="3111500" y="157151"/>
                </a:lnTo>
                <a:lnTo>
                  <a:pt x="3162300" y="137534"/>
                </a:lnTo>
                <a:lnTo>
                  <a:pt x="3200400" y="118247"/>
                </a:lnTo>
                <a:lnTo>
                  <a:pt x="3238500" y="99291"/>
                </a:lnTo>
                <a:lnTo>
                  <a:pt x="3276600" y="80668"/>
                </a:lnTo>
                <a:lnTo>
                  <a:pt x="3327400" y="62381"/>
                </a:lnTo>
                <a:lnTo>
                  <a:pt x="3365500" y="44430"/>
                </a:lnTo>
                <a:lnTo>
                  <a:pt x="3403600" y="26817"/>
                </a:lnTo>
                <a:lnTo>
                  <a:pt x="3454400" y="9544"/>
                </a:lnTo>
                <a:lnTo>
                  <a:pt x="3467100" y="0"/>
                </a:lnTo>
                <a:lnTo>
                  <a:pt x="3467100" y="10234462"/>
                </a:lnTo>
                <a:lnTo>
                  <a:pt x="3454400" y="10224918"/>
                </a:lnTo>
                <a:lnTo>
                  <a:pt x="3403600" y="10207644"/>
                </a:lnTo>
                <a:lnTo>
                  <a:pt x="3365500" y="10190031"/>
                </a:lnTo>
                <a:lnTo>
                  <a:pt x="3327400" y="10172079"/>
                </a:lnTo>
                <a:lnTo>
                  <a:pt x="3276600" y="10153791"/>
                </a:lnTo>
                <a:lnTo>
                  <a:pt x="3238500" y="10135168"/>
                </a:lnTo>
                <a:lnTo>
                  <a:pt x="3200400" y="10116212"/>
                </a:lnTo>
                <a:lnTo>
                  <a:pt x="3162300" y="10096925"/>
                </a:lnTo>
                <a:lnTo>
                  <a:pt x="3111500" y="10077307"/>
                </a:lnTo>
                <a:lnTo>
                  <a:pt x="3073400" y="10057362"/>
                </a:lnTo>
                <a:lnTo>
                  <a:pt x="3035300" y="10037090"/>
                </a:lnTo>
                <a:lnTo>
                  <a:pt x="2997200" y="10016494"/>
                </a:lnTo>
                <a:lnTo>
                  <a:pt x="2959100" y="9995575"/>
                </a:lnTo>
                <a:lnTo>
                  <a:pt x="2908300" y="9974334"/>
                </a:lnTo>
                <a:lnTo>
                  <a:pt x="2870200" y="9952774"/>
                </a:lnTo>
                <a:lnTo>
                  <a:pt x="2832100" y="9930897"/>
                </a:lnTo>
                <a:lnTo>
                  <a:pt x="2794000" y="9908703"/>
                </a:lnTo>
                <a:lnTo>
                  <a:pt x="2755900" y="9886195"/>
                </a:lnTo>
                <a:lnTo>
                  <a:pt x="2717800" y="9863374"/>
                </a:lnTo>
                <a:lnTo>
                  <a:pt x="2679700" y="9840242"/>
                </a:lnTo>
                <a:lnTo>
                  <a:pt x="2641600" y="9816801"/>
                </a:lnTo>
                <a:lnTo>
                  <a:pt x="2603500" y="9793052"/>
                </a:lnTo>
                <a:lnTo>
                  <a:pt x="2565400" y="9768998"/>
                </a:lnTo>
                <a:lnTo>
                  <a:pt x="2527300" y="9744639"/>
                </a:lnTo>
                <a:lnTo>
                  <a:pt x="2489200" y="9719978"/>
                </a:lnTo>
                <a:lnTo>
                  <a:pt x="2451100" y="9695016"/>
                </a:lnTo>
                <a:lnTo>
                  <a:pt x="2413000" y="9669755"/>
                </a:lnTo>
                <a:lnTo>
                  <a:pt x="2374900" y="9644197"/>
                </a:lnTo>
                <a:lnTo>
                  <a:pt x="2336800" y="9618343"/>
                </a:lnTo>
                <a:lnTo>
                  <a:pt x="2298700" y="9592196"/>
                </a:lnTo>
                <a:lnTo>
                  <a:pt x="2260600" y="9565756"/>
                </a:lnTo>
                <a:lnTo>
                  <a:pt x="2222500" y="9539025"/>
                </a:lnTo>
                <a:lnTo>
                  <a:pt x="2197100" y="9512006"/>
                </a:lnTo>
                <a:lnTo>
                  <a:pt x="2159000" y="9484700"/>
                </a:lnTo>
                <a:lnTo>
                  <a:pt x="2120900" y="9457108"/>
                </a:lnTo>
                <a:lnTo>
                  <a:pt x="2082800" y="9429233"/>
                </a:lnTo>
                <a:lnTo>
                  <a:pt x="2044700" y="9401075"/>
                </a:lnTo>
                <a:lnTo>
                  <a:pt x="2019300" y="9372638"/>
                </a:lnTo>
                <a:lnTo>
                  <a:pt x="1981200" y="9343921"/>
                </a:lnTo>
                <a:lnTo>
                  <a:pt x="1943100" y="9314928"/>
                </a:lnTo>
                <a:lnTo>
                  <a:pt x="1917700" y="9285660"/>
                </a:lnTo>
                <a:lnTo>
                  <a:pt x="1879600" y="9256119"/>
                </a:lnTo>
                <a:lnTo>
                  <a:pt x="1841500" y="9226305"/>
                </a:lnTo>
                <a:lnTo>
                  <a:pt x="1816100" y="9196222"/>
                </a:lnTo>
                <a:lnTo>
                  <a:pt x="1778000" y="9165870"/>
                </a:lnTo>
                <a:lnTo>
                  <a:pt x="1739900" y="9135252"/>
                </a:lnTo>
                <a:lnTo>
                  <a:pt x="1714500" y="9104369"/>
                </a:lnTo>
                <a:lnTo>
                  <a:pt x="1676400" y="9073222"/>
                </a:lnTo>
                <a:lnTo>
                  <a:pt x="1651000" y="9041814"/>
                </a:lnTo>
                <a:lnTo>
                  <a:pt x="1612900" y="9010147"/>
                </a:lnTo>
                <a:lnTo>
                  <a:pt x="1587500" y="8978221"/>
                </a:lnTo>
                <a:lnTo>
                  <a:pt x="1549400" y="8946039"/>
                </a:lnTo>
                <a:lnTo>
                  <a:pt x="1524000" y="8913602"/>
                </a:lnTo>
                <a:lnTo>
                  <a:pt x="1485900" y="8880912"/>
                </a:lnTo>
                <a:lnTo>
                  <a:pt x="1435100" y="8814780"/>
                </a:lnTo>
                <a:lnTo>
                  <a:pt x="1397000" y="8781342"/>
                </a:lnTo>
                <a:lnTo>
                  <a:pt x="1371600" y="8747657"/>
                </a:lnTo>
                <a:lnTo>
                  <a:pt x="1333500" y="8713728"/>
                </a:lnTo>
                <a:lnTo>
                  <a:pt x="1257300" y="8610491"/>
                </a:lnTo>
                <a:lnTo>
                  <a:pt x="1219200" y="8575601"/>
                </a:lnTo>
                <a:lnTo>
                  <a:pt x="1117600" y="8433700"/>
                </a:lnTo>
                <a:lnTo>
                  <a:pt x="1092200" y="8397648"/>
                </a:lnTo>
                <a:lnTo>
                  <a:pt x="1054100" y="8361368"/>
                </a:lnTo>
                <a:lnTo>
                  <a:pt x="952500" y="8214010"/>
                </a:lnTo>
                <a:lnTo>
                  <a:pt x="850900" y="8063150"/>
                </a:lnTo>
                <a:lnTo>
                  <a:pt x="838200" y="8024900"/>
                </a:lnTo>
                <a:lnTo>
                  <a:pt x="711200" y="7830533"/>
                </a:lnTo>
                <a:lnTo>
                  <a:pt x="698500" y="7791047"/>
                </a:lnTo>
                <a:lnTo>
                  <a:pt x="647700" y="7711478"/>
                </a:lnTo>
                <a:lnTo>
                  <a:pt x="635000" y="7671397"/>
                </a:lnTo>
                <a:lnTo>
                  <a:pt x="584200" y="7590652"/>
                </a:lnTo>
                <a:lnTo>
                  <a:pt x="571500" y="7549991"/>
                </a:lnTo>
                <a:lnTo>
                  <a:pt x="546100" y="7509141"/>
                </a:lnTo>
                <a:lnTo>
                  <a:pt x="533400" y="7468102"/>
                </a:lnTo>
                <a:lnTo>
                  <a:pt x="508000" y="7426877"/>
                </a:lnTo>
                <a:lnTo>
                  <a:pt x="495300" y="7385467"/>
                </a:lnTo>
                <a:lnTo>
                  <a:pt x="469900" y="7343875"/>
                </a:lnTo>
                <a:lnTo>
                  <a:pt x="457200" y="7302101"/>
                </a:lnTo>
                <a:lnTo>
                  <a:pt x="431800" y="7260147"/>
                </a:lnTo>
                <a:lnTo>
                  <a:pt x="406400" y="7175707"/>
                </a:lnTo>
                <a:lnTo>
                  <a:pt x="381000" y="7133225"/>
                </a:lnTo>
                <a:lnTo>
                  <a:pt x="355600" y="7047744"/>
                </a:lnTo>
                <a:lnTo>
                  <a:pt x="330200" y="7004748"/>
                </a:lnTo>
                <a:lnTo>
                  <a:pt x="266700" y="6787289"/>
                </a:lnTo>
                <a:lnTo>
                  <a:pt x="241300" y="6743313"/>
                </a:lnTo>
                <a:lnTo>
                  <a:pt x="177800" y="6521106"/>
                </a:lnTo>
                <a:close/>
              </a:path>
              <a:path w="3467100" h="10234930">
                <a:moveTo>
                  <a:pt x="114300" y="6249561"/>
                </a:moveTo>
                <a:lnTo>
                  <a:pt x="114300" y="3984779"/>
                </a:lnTo>
                <a:lnTo>
                  <a:pt x="177800" y="3758138"/>
                </a:lnTo>
                <a:lnTo>
                  <a:pt x="177800" y="6476210"/>
                </a:lnTo>
                <a:lnTo>
                  <a:pt x="114300" y="6249561"/>
                </a:lnTo>
                <a:close/>
              </a:path>
              <a:path w="3467100" h="10234930">
                <a:moveTo>
                  <a:pt x="88900" y="6111894"/>
                </a:moveTo>
                <a:lnTo>
                  <a:pt x="88900" y="4122440"/>
                </a:lnTo>
                <a:lnTo>
                  <a:pt x="114300" y="4030529"/>
                </a:lnTo>
                <a:lnTo>
                  <a:pt x="114300" y="6203809"/>
                </a:lnTo>
                <a:lnTo>
                  <a:pt x="88900" y="6111894"/>
                </a:lnTo>
                <a:close/>
              </a:path>
              <a:path w="3467100" h="10234930">
                <a:moveTo>
                  <a:pt x="63500" y="5973025"/>
                </a:moveTo>
                <a:lnTo>
                  <a:pt x="63500" y="4261304"/>
                </a:lnTo>
                <a:lnTo>
                  <a:pt x="88900" y="4168597"/>
                </a:lnTo>
                <a:lnTo>
                  <a:pt x="88900" y="6065735"/>
                </a:lnTo>
                <a:lnTo>
                  <a:pt x="63500" y="5973025"/>
                </a:lnTo>
                <a:close/>
              </a:path>
              <a:path w="3467100" h="10234930">
                <a:moveTo>
                  <a:pt x="50800" y="5879800"/>
                </a:moveTo>
                <a:lnTo>
                  <a:pt x="50800" y="4354525"/>
                </a:lnTo>
                <a:lnTo>
                  <a:pt x="63500" y="4307851"/>
                </a:lnTo>
                <a:lnTo>
                  <a:pt x="63500" y="5926476"/>
                </a:lnTo>
                <a:lnTo>
                  <a:pt x="50800" y="5879800"/>
                </a:lnTo>
                <a:close/>
              </a:path>
              <a:path w="3467100" h="10234930">
                <a:moveTo>
                  <a:pt x="38100" y="5786076"/>
                </a:moveTo>
                <a:lnTo>
                  <a:pt x="38100" y="4448246"/>
                </a:lnTo>
                <a:lnTo>
                  <a:pt x="50800" y="4401324"/>
                </a:lnTo>
                <a:lnTo>
                  <a:pt x="50800" y="5832999"/>
                </a:lnTo>
                <a:lnTo>
                  <a:pt x="38100" y="5786076"/>
                </a:lnTo>
                <a:close/>
              </a:path>
              <a:path w="3467100" h="10234930">
                <a:moveTo>
                  <a:pt x="25400" y="5644581"/>
                </a:moveTo>
                <a:lnTo>
                  <a:pt x="25400" y="4589735"/>
                </a:lnTo>
                <a:lnTo>
                  <a:pt x="38100" y="4542453"/>
                </a:lnTo>
                <a:lnTo>
                  <a:pt x="38100" y="5691864"/>
                </a:lnTo>
                <a:lnTo>
                  <a:pt x="25400" y="5644581"/>
                </a:lnTo>
                <a:close/>
              </a:path>
              <a:path w="3467100" h="10234930">
                <a:moveTo>
                  <a:pt x="12700" y="5502037"/>
                </a:moveTo>
                <a:lnTo>
                  <a:pt x="12700" y="4732272"/>
                </a:lnTo>
                <a:lnTo>
                  <a:pt x="25400" y="4684646"/>
                </a:lnTo>
                <a:lnTo>
                  <a:pt x="25400" y="5549666"/>
                </a:lnTo>
                <a:lnTo>
                  <a:pt x="12700" y="5502037"/>
                </a:lnTo>
                <a:close/>
              </a:path>
              <a:path w="3467100" h="10234930">
                <a:moveTo>
                  <a:pt x="0" y="5310429"/>
                </a:moveTo>
                <a:lnTo>
                  <a:pt x="0" y="4923873"/>
                </a:lnTo>
                <a:lnTo>
                  <a:pt x="12700" y="4875812"/>
                </a:lnTo>
                <a:lnTo>
                  <a:pt x="12700" y="5358492"/>
                </a:lnTo>
                <a:lnTo>
                  <a:pt x="0" y="531042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88493"/>
            <a:ext cx="4675505" cy="86995"/>
          </a:xfrm>
          <a:custGeom>
            <a:avLst/>
            <a:gdLst/>
            <a:ahLst/>
            <a:cxnLst/>
            <a:rect l="l" t="t" r="r" b="b"/>
            <a:pathLst>
              <a:path w="4675505" h="86994">
                <a:moveTo>
                  <a:pt x="4675383" y="86796"/>
                </a:moveTo>
                <a:lnTo>
                  <a:pt x="0" y="86796"/>
                </a:lnTo>
                <a:lnTo>
                  <a:pt x="0" y="0"/>
                </a:lnTo>
                <a:lnTo>
                  <a:pt x="4675383" y="0"/>
                </a:lnTo>
                <a:lnTo>
                  <a:pt x="4675383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637275"/>
            <a:ext cx="470154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000" spc="-140" dirty="0">
                <a:solidFill>
                  <a:srgbClr val="2F4F49"/>
                </a:solidFill>
                <a:latin typeface="Arial"/>
                <a:cs typeface="Arial"/>
              </a:rPr>
              <a:t>References </a:t>
            </a:r>
            <a:endParaRPr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186" y="3626706"/>
            <a:ext cx="105416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https://flutter.dev/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" y="3428709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687" y="6074861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687" y="4751785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0898" y="26895"/>
            <a:ext cx="3467100" cy="10234930"/>
          </a:xfrm>
          <a:custGeom>
            <a:avLst/>
            <a:gdLst/>
            <a:ahLst/>
            <a:cxnLst/>
            <a:rect l="l" t="t" r="r" b="b"/>
            <a:pathLst>
              <a:path w="3467100" h="10234930">
                <a:moveTo>
                  <a:pt x="177800" y="6521106"/>
                </a:moveTo>
                <a:lnTo>
                  <a:pt x="177800" y="3713244"/>
                </a:lnTo>
                <a:lnTo>
                  <a:pt x="241300" y="3491045"/>
                </a:lnTo>
                <a:lnTo>
                  <a:pt x="266700" y="3447071"/>
                </a:lnTo>
                <a:lnTo>
                  <a:pt x="330200" y="3229620"/>
                </a:lnTo>
                <a:lnTo>
                  <a:pt x="355600" y="3186625"/>
                </a:lnTo>
                <a:lnTo>
                  <a:pt x="381000" y="3101147"/>
                </a:lnTo>
                <a:lnTo>
                  <a:pt x="406400" y="3058666"/>
                </a:lnTo>
                <a:lnTo>
                  <a:pt x="431800" y="2974230"/>
                </a:lnTo>
                <a:lnTo>
                  <a:pt x="457200" y="2932277"/>
                </a:lnTo>
                <a:lnTo>
                  <a:pt x="469900" y="2890505"/>
                </a:lnTo>
                <a:lnTo>
                  <a:pt x="495300" y="2848913"/>
                </a:lnTo>
                <a:lnTo>
                  <a:pt x="508000" y="2807505"/>
                </a:lnTo>
                <a:lnTo>
                  <a:pt x="533400" y="2766281"/>
                </a:lnTo>
                <a:lnTo>
                  <a:pt x="546100" y="2725244"/>
                </a:lnTo>
                <a:lnTo>
                  <a:pt x="571500" y="2684395"/>
                </a:lnTo>
                <a:lnTo>
                  <a:pt x="584200" y="2643736"/>
                </a:lnTo>
                <a:lnTo>
                  <a:pt x="635000" y="2562994"/>
                </a:lnTo>
                <a:lnTo>
                  <a:pt x="647700" y="2522914"/>
                </a:lnTo>
                <a:lnTo>
                  <a:pt x="698500" y="2443347"/>
                </a:lnTo>
                <a:lnTo>
                  <a:pt x="711200" y="2403863"/>
                </a:lnTo>
                <a:lnTo>
                  <a:pt x="838200" y="2209501"/>
                </a:lnTo>
                <a:lnTo>
                  <a:pt x="850900" y="2171253"/>
                </a:lnTo>
                <a:lnTo>
                  <a:pt x="952500" y="2020398"/>
                </a:lnTo>
                <a:lnTo>
                  <a:pt x="1054100" y="1873044"/>
                </a:lnTo>
                <a:lnTo>
                  <a:pt x="1092200" y="1836766"/>
                </a:lnTo>
                <a:lnTo>
                  <a:pt x="1117600" y="1800714"/>
                </a:lnTo>
                <a:lnTo>
                  <a:pt x="1219200" y="1658817"/>
                </a:lnTo>
                <a:lnTo>
                  <a:pt x="1257300" y="1623929"/>
                </a:lnTo>
                <a:lnTo>
                  <a:pt x="1333500" y="1520695"/>
                </a:lnTo>
                <a:lnTo>
                  <a:pt x="1371600" y="1486767"/>
                </a:lnTo>
                <a:lnTo>
                  <a:pt x="1397000" y="1453083"/>
                </a:lnTo>
                <a:lnTo>
                  <a:pt x="1435100" y="1419645"/>
                </a:lnTo>
                <a:lnTo>
                  <a:pt x="1485900" y="1353515"/>
                </a:lnTo>
                <a:lnTo>
                  <a:pt x="1524000" y="1320826"/>
                </a:lnTo>
                <a:lnTo>
                  <a:pt x="1549400" y="1288391"/>
                </a:lnTo>
                <a:lnTo>
                  <a:pt x="1587500" y="1256209"/>
                </a:lnTo>
                <a:lnTo>
                  <a:pt x="1612900" y="1224284"/>
                </a:lnTo>
                <a:lnTo>
                  <a:pt x="1651000" y="1192617"/>
                </a:lnTo>
                <a:lnTo>
                  <a:pt x="1676400" y="1161210"/>
                </a:lnTo>
                <a:lnTo>
                  <a:pt x="1714500" y="1130065"/>
                </a:lnTo>
                <a:lnTo>
                  <a:pt x="1739900" y="1099182"/>
                </a:lnTo>
                <a:lnTo>
                  <a:pt x="1778000" y="1068565"/>
                </a:lnTo>
                <a:lnTo>
                  <a:pt x="1816100" y="1038214"/>
                </a:lnTo>
                <a:lnTo>
                  <a:pt x="1841500" y="1008132"/>
                </a:lnTo>
                <a:lnTo>
                  <a:pt x="1879600" y="978319"/>
                </a:lnTo>
                <a:lnTo>
                  <a:pt x="1917700" y="948778"/>
                </a:lnTo>
                <a:lnTo>
                  <a:pt x="1943100" y="919511"/>
                </a:lnTo>
                <a:lnTo>
                  <a:pt x="1981200" y="890519"/>
                </a:lnTo>
                <a:lnTo>
                  <a:pt x="2019300" y="861803"/>
                </a:lnTo>
                <a:lnTo>
                  <a:pt x="2044700" y="833366"/>
                </a:lnTo>
                <a:lnTo>
                  <a:pt x="2082800" y="805210"/>
                </a:lnTo>
                <a:lnTo>
                  <a:pt x="2120900" y="777335"/>
                </a:lnTo>
                <a:lnTo>
                  <a:pt x="2159000" y="749744"/>
                </a:lnTo>
                <a:lnTo>
                  <a:pt x="2197100" y="722438"/>
                </a:lnTo>
                <a:lnTo>
                  <a:pt x="2222500" y="695420"/>
                </a:lnTo>
                <a:lnTo>
                  <a:pt x="2260600" y="668690"/>
                </a:lnTo>
                <a:lnTo>
                  <a:pt x="2298700" y="642251"/>
                </a:lnTo>
                <a:lnTo>
                  <a:pt x="2336800" y="616104"/>
                </a:lnTo>
                <a:lnTo>
                  <a:pt x="2374900" y="590251"/>
                </a:lnTo>
                <a:lnTo>
                  <a:pt x="2413000" y="564693"/>
                </a:lnTo>
                <a:lnTo>
                  <a:pt x="2451100" y="539433"/>
                </a:lnTo>
                <a:lnTo>
                  <a:pt x="2489200" y="514472"/>
                </a:lnTo>
                <a:lnTo>
                  <a:pt x="2527300" y="489811"/>
                </a:lnTo>
                <a:lnTo>
                  <a:pt x="2565400" y="465453"/>
                </a:lnTo>
                <a:lnTo>
                  <a:pt x="2603500" y="441399"/>
                </a:lnTo>
                <a:lnTo>
                  <a:pt x="2641600" y="417651"/>
                </a:lnTo>
                <a:lnTo>
                  <a:pt x="2679700" y="394210"/>
                </a:lnTo>
                <a:lnTo>
                  <a:pt x="2717800" y="371079"/>
                </a:lnTo>
                <a:lnTo>
                  <a:pt x="2755900" y="348259"/>
                </a:lnTo>
                <a:lnTo>
                  <a:pt x="2794000" y="325751"/>
                </a:lnTo>
                <a:lnTo>
                  <a:pt x="2832100" y="303558"/>
                </a:lnTo>
                <a:lnTo>
                  <a:pt x="2870200" y="281681"/>
                </a:lnTo>
                <a:lnTo>
                  <a:pt x="2908300" y="260121"/>
                </a:lnTo>
                <a:lnTo>
                  <a:pt x="2959100" y="238881"/>
                </a:lnTo>
                <a:lnTo>
                  <a:pt x="2997200" y="217963"/>
                </a:lnTo>
                <a:lnTo>
                  <a:pt x="3035300" y="197367"/>
                </a:lnTo>
                <a:lnTo>
                  <a:pt x="3073400" y="177096"/>
                </a:lnTo>
                <a:lnTo>
                  <a:pt x="3111500" y="157151"/>
                </a:lnTo>
                <a:lnTo>
                  <a:pt x="3162300" y="137534"/>
                </a:lnTo>
                <a:lnTo>
                  <a:pt x="3200400" y="118247"/>
                </a:lnTo>
                <a:lnTo>
                  <a:pt x="3238500" y="99291"/>
                </a:lnTo>
                <a:lnTo>
                  <a:pt x="3276600" y="80668"/>
                </a:lnTo>
                <a:lnTo>
                  <a:pt x="3327400" y="62381"/>
                </a:lnTo>
                <a:lnTo>
                  <a:pt x="3365500" y="44430"/>
                </a:lnTo>
                <a:lnTo>
                  <a:pt x="3403600" y="26817"/>
                </a:lnTo>
                <a:lnTo>
                  <a:pt x="3454400" y="9544"/>
                </a:lnTo>
                <a:lnTo>
                  <a:pt x="3467100" y="0"/>
                </a:lnTo>
                <a:lnTo>
                  <a:pt x="3467100" y="10234462"/>
                </a:lnTo>
                <a:lnTo>
                  <a:pt x="3454400" y="10224918"/>
                </a:lnTo>
                <a:lnTo>
                  <a:pt x="3403600" y="10207644"/>
                </a:lnTo>
                <a:lnTo>
                  <a:pt x="3365500" y="10190031"/>
                </a:lnTo>
                <a:lnTo>
                  <a:pt x="3327400" y="10172079"/>
                </a:lnTo>
                <a:lnTo>
                  <a:pt x="3276600" y="10153791"/>
                </a:lnTo>
                <a:lnTo>
                  <a:pt x="3238500" y="10135168"/>
                </a:lnTo>
                <a:lnTo>
                  <a:pt x="3200400" y="10116212"/>
                </a:lnTo>
                <a:lnTo>
                  <a:pt x="3162300" y="10096925"/>
                </a:lnTo>
                <a:lnTo>
                  <a:pt x="3111500" y="10077307"/>
                </a:lnTo>
                <a:lnTo>
                  <a:pt x="3073400" y="10057362"/>
                </a:lnTo>
                <a:lnTo>
                  <a:pt x="3035300" y="10037090"/>
                </a:lnTo>
                <a:lnTo>
                  <a:pt x="2997200" y="10016494"/>
                </a:lnTo>
                <a:lnTo>
                  <a:pt x="2959100" y="9995575"/>
                </a:lnTo>
                <a:lnTo>
                  <a:pt x="2908300" y="9974334"/>
                </a:lnTo>
                <a:lnTo>
                  <a:pt x="2870200" y="9952774"/>
                </a:lnTo>
                <a:lnTo>
                  <a:pt x="2832100" y="9930897"/>
                </a:lnTo>
                <a:lnTo>
                  <a:pt x="2794000" y="9908703"/>
                </a:lnTo>
                <a:lnTo>
                  <a:pt x="2755900" y="9886195"/>
                </a:lnTo>
                <a:lnTo>
                  <a:pt x="2717800" y="9863374"/>
                </a:lnTo>
                <a:lnTo>
                  <a:pt x="2679700" y="9840242"/>
                </a:lnTo>
                <a:lnTo>
                  <a:pt x="2641600" y="9816801"/>
                </a:lnTo>
                <a:lnTo>
                  <a:pt x="2603500" y="9793052"/>
                </a:lnTo>
                <a:lnTo>
                  <a:pt x="2565400" y="9768998"/>
                </a:lnTo>
                <a:lnTo>
                  <a:pt x="2527300" y="9744639"/>
                </a:lnTo>
                <a:lnTo>
                  <a:pt x="2489200" y="9719978"/>
                </a:lnTo>
                <a:lnTo>
                  <a:pt x="2451100" y="9695016"/>
                </a:lnTo>
                <a:lnTo>
                  <a:pt x="2413000" y="9669755"/>
                </a:lnTo>
                <a:lnTo>
                  <a:pt x="2374900" y="9644197"/>
                </a:lnTo>
                <a:lnTo>
                  <a:pt x="2336800" y="9618343"/>
                </a:lnTo>
                <a:lnTo>
                  <a:pt x="2298700" y="9592196"/>
                </a:lnTo>
                <a:lnTo>
                  <a:pt x="2260600" y="9565756"/>
                </a:lnTo>
                <a:lnTo>
                  <a:pt x="2222500" y="9539025"/>
                </a:lnTo>
                <a:lnTo>
                  <a:pt x="2197100" y="9512006"/>
                </a:lnTo>
                <a:lnTo>
                  <a:pt x="2159000" y="9484700"/>
                </a:lnTo>
                <a:lnTo>
                  <a:pt x="2120900" y="9457108"/>
                </a:lnTo>
                <a:lnTo>
                  <a:pt x="2082800" y="9429233"/>
                </a:lnTo>
                <a:lnTo>
                  <a:pt x="2044700" y="9401075"/>
                </a:lnTo>
                <a:lnTo>
                  <a:pt x="2019300" y="9372638"/>
                </a:lnTo>
                <a:lnTo>
                  <a:pt x="1981200" y="9343921"/>
                </a:lnTo>
                <a:lnTo>
                  <a:pt x="1943100" y="9314928"/>
                </a:lnTo>
                <a:lnTo>
                  <a:pt x="1917700" y="9285660"/>
                </a:lnTo>
                <a:lnTo>
                  <a:pt x="1879600" y="9256119"/>
                </a:lnTo>
                <a:lnTo>
                  <a:pt x="1841500" y="9226305"/>
                </a:lnTo>
                <a:lnTo>
                  <a:pt x="1816100" y="9196222"/>
                </a:lnTo>
                <a:lnTo>
                  <a:pt x="1778000" y="9165870"/>
                </a:lnTo>
                <a:lnTo>
                  <a:pt x="1739900" y="9135252"/>
                </a:lnTo>
                <a:lnTo>
                  <a:pt x="1714500" y="9104369"/>
                </a:lnTo>
                <a:lnTo>
                  <a:pt x="1676400" y="9073222"/>
                </a:lnTo>
                <a:lnTo>
                  <a:pt x="1651000" y="9041814"/>
                </a:lnTo>
                <a:lnTo>
                  <a:pt x="1612900" y="9010147"/>
                </a:lnTo>
                <a:lnTo>
                  <a:pt x="1587500" y="8978221"/>
                </a:lnTo>
                <a:lnTo>
                  <a:pt x="1549400" y="8946039"/>
                </a:lnTo>
                <a:lnTo>
                  <a:pt x="1524000" y="8913602"/>
                </a:lnTo>
                <a:lnTo>
                  <a:pt x="1485900" y="8880912"/>
                </a:lnTo>
                <a:lnTo>
                  <a:pt x="1435100" y="8814780"/>
                </a:lnTo>
                <a:lnTo>
                  <a:pt x="1397000" y="8781342"/>
                </a:lnTo>
                <a:lnTo>
                  <a:pt x="1371600" y="8747657"/>
                </a:lnTo>
                <a:lnTo>
                  <a:pt x="1333500" y="8713728"/>
                </a:lnTo>
                <a:lnTo>
                  <a:pt x="1257300" y="8610491"/>
                </a:lnTo>
                <a:lnTo>
                  <a:pt x="1219200" y="8575601"/>
                </a:lnTo>
                <a:lnTo>
                  <a:pt x="1117600" y="8433700"/>
                </a:lnTo>
                <a:lnTo>
                  <a:pt x="1092200" y="8397648"/>
                </a:lnTo>
                <a:lnTo>
                  <a:pt x="1054100" y="8361368"/>
                </a:lnTo>
                <a:lnTo>
                  <a:pt x="952500" y="8214010"/>
                </a:lnTo>
                <a:lnTo>
                  <a:pt x="850900" y="8063150"/>
                </a:lnTo>
                <a:lnTo>
                  <a:pt x="838200" y="8024900"/>
                </a:lnTo>
                <a:lnTo>
                  <a:pt x="711200" y="7830533"/>
                </a:lnTo>
                <a:lnTo>
                  <a:pt x="698500" y="7791047"/>
                </a:lnTo>
                <a:lnTo>
                  <a:pt x="647700" y="7711478"/>
                </a:lnTo>
                <a:lnTo>
                  <a:pt x="635000" y="7671397"/>
                </a:lnTo>
                <a:lnTo>
                  <a:pt x="584200" y="7590652"/>
                </a:lnTo>
                <a:lnTo>
                  <a:pt x="571500" y="7549991"/>
                </a:lnTo>
                <a:lnTo>
                  <a:pt x="546100" y="7509141"/>
                </a:lnTo>
                <a:lnTo>
                  <a:pt x="533400" y="7468102"/>
                </a:lnTo>
                <a:lnTo>
                  <a:pt x="508000" y="7426877"/>
                </a:lnTo>
                <a:lnTo>
                  <a:pt x="495300" y="7385467"/>
                </a:lnTo>
                <a:lnTo>
                  <a:pt x="469900" y="7343875"/>
                </a:lnTo>
                <a:lnTo>
                  <a:pt x="457200" y="7302101"/>
                </a:lnTo>
                <a:lnTo>
                  <a:pt x="431800" y="7260147"/>
                </a:lnTo>
                <a:lnTo>
                  <a:pt x="406400" y="7175707"/>
                </a:lnTo>
                <a:lnTo>
                  <a:pt x="381000" y="7133225"/>
                </a:lnTo>
                <a:lnTo>
                  <a:pt x="355600" y="7047744"/>
                </a:lnTo>
                <a:lnTo>
                  <a:pt x="330200" y="7004748"/>
                </a:lnTo>
                <a:lnTo>
                  <a:pt x="266700" y="6787289"/>
                </a:lnTo>
                <a:lnTo>
                  <a:pt x="241300" y="6743313"/>
                </a:lnTo>
                <a:lnTo>
                  <a:pt x="177800" y="6521106"/>
                </a:lnTo>
                <a:close/>
              </a:path>
              <a:path w="3467100" h="10234930">
                <a:moveTo>
                  <a:pt x="114300" y="6249561"/>
                </a:moveTo>
                <a:lnTo>
                  <a:pt x="114300" y="3984779"/>
                </a:lnTo>
                <a:lnTo>
                  <a:pt x="177800" y="3758138"/>
                </a:lnTo>
                <a:lnTo>
                  <a:pt x="177800" y="6476210"/>
                </a:lnTo>
                <a:lnTo>
                  <a:pt x="114300" y="6249561"/>
                </a:lnTo>
                <a:close/>
              </a:path>
              <a:path w="3467100" h="10234930">
                <a:moveTo>
                  <a:pt x="88900" y="6111894"/>
                </a:moveTo>
                <a:lnTo>
                  <a:pt x="88900" y="4122440"/>
                </a:lnTo>
                <a:lnTo>
                  <a:pt x="114300" y="4030529"/>
                </a:lnTo>
                <a:lnTo>
                  <a:pt x="114300" y="6203809"/>
                </a:lnTo>
                <a:lnTo>
                  <a:pt x="88900" y="6111894"/>
                </a:lnTo>
                <a:close/>
              </a:path>
              <a:path w="3467100" h="10234930">
                <a:moveTo>
                  <a:pt x="63500" y="5973025"/>
                </a:moveTo>
                <a:lnTo>
                  <a:pt x="63500" y="4261304"/>
                </a:lnTo>
                <a:lnTo>
                  <a:pt x="88900" y="4168597"/>
                </a:lnTo>
                <a:lnTo>
                  <a:pt x="88900" y="6065735"/>
                </a:lnTo>
                <a:lnTo>
                  <a:pt x="63500" y="5973025"/>
                </a:lnTo>
                <a:close/>
              </a:path>
              <a:path w="3467100" h="10234930">
                <a:moveTo>
                  <a:pt x="50800" y="5879800"/>
                </a:moveTo>
                <a:lnTo>
                  <a:pt x="50800" y="4354525"/>
                </a:lnTo>
                <a:lnTo>
                  <a:pt x="63500" y="4307851"/>
                </a:lnTo>
                <a:lnTo>
                  <a:pt x="63500" y="5926476"/>
                </a:lnTo>
                <a:lnTo>
                  <a:pt x="50800" y="5879800"/>
                </a:lnTo>
                <a:close/>
              </a:path>
              <a:path w="3467100" h="10234930">
                <a:moveTo>
                  <a:pt x="38100" y="5786076"/>
                </a:moveTo>
                <a:lnTo>
                  <a:pt x="38100" y="4448246"/>
                </a:lnTo>
                <a:lnTo>
                  <a:pt x="50800" y="4401324"/>
                </a:lnTo>
                <a:lnTo>
                  <a:pt x="50800" y="5832999"/>
                </a:lnTo>
                <a:lnTo>
                  <a:pt x="38100" y="5786076"/>
                </a:lnTo>
                <a:close/>
              </a:path>
              <a:path w="3467100" h="10234930">
                <a:moveTo>
                  <a:pt x="25400" y="5644581"/>
                </a:moveTo>
                <a:lnTo>
                  <a:pt x="25400" y="4589735"/>
                </a:lnTo>
                <a:lnTo>
                  <a:pt x="38100" y="4542453"/>
                </a:lnTo>
                <a:lnTo>
                  <a:pt x="38100" y="5691864"/>
                </a:lnTo>
                <a:lnTo>
                  <a:pt x="25400" y="5644581"/>
                </a:lnTo>
                <a:close/>
              </a:path>
              <a:path w="3467100" h="10234930">
                <a:moveTo>
                  <a:pt x="12700" y="5502037"/>
                </a:moveTo>
                <a:lnTo>
                  <a:pt x="12700" y="4732272"/>
                </a:lnTo>
                <a:lnTo>
                  <a:pt x="25400" y="4684646"/>
                </a:lnTo>
                <a:lnTo>
                  <a:pt x="25400" y="5549666"/>
                </a:lnTo>
                <a:lnTo>
                  <a:pt x="12700" y="5502037"/>
                </a:lnTo>
                <a:close/>
              </a:path>
              <a:path w="3467100" h="10234930">
                <a:moveTo>
                  <a:pt x="0" y="5310429"/>
                </a:moveTo>
                <a:lnTo>
                  <a:pt x="0" y="4923873"/>
                </a:lnTo>
                <a:lnTo>
                  <a:pt x="12700" y="4875812"/>
                </a:lnTo>
                <a:lnTo>
                  <a:pt x="12700" y="5358492"/>
                </a:lnTo>
                <a:lnTo>
                  <a:pt x="0" y="531042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687" y="7497881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687" y="8814922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8259" y="4909993"/>
            <a:ext cx="10548541" cy="5175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https://firebase.google.com/docs/flutter/setup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  <a:hlinkClick r:id="rId4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https://medium.com/flutterdevs/google-sign-in-with-flutter-8960580dec96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Verdana"/>
              <a:cs typeface="Verdana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https://concordia.udemy.com/course/learn-flutter-dart-to-build-ios-android-apps/learn/lecture/10459784?start=75#content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/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https://stackoverflow.com/questions/57841080/how-to-fix-a-value-of-type-authresult-cant-be-assigned-to-a-variable-of-type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87556" y="6642099"/>
              <a:ext cx="10003155" cy="3644900"/>
            </a:xfrm>
            <a:custGeom>
              <a:avLst/>
              <a:gdLst/>
              <a:ahLst/>
              <a:cxnLst/>
              <a:rect l="l" t="t" r="r" b="b"/>
              <a:pathLst>
                <a:path w="10003155" h="3644900">
                  <a:moveTo>
                    <a:pt x="3875737" y="114300"/>
                  </a:moveTo>
                  <a:lnTo>
                    <a:pt x="6127479" y="114300"/>
                  </a:lnTo>
                  <a:lnTo>
                    <a:pt x="6790030" y="304800"/>
                  </a:lnTo>
                  <a:lnTo>
                    <a:pt x="6832878" y="330200"/>
                  </a:lnTo>
                  <a:lnTo>
                    <a:pt x="6918045" y="355600"/>
                  </a:lnTo>
                  <a:lnTo>
                    <a:pt x="6960361" y="381000"/>
                  </a:lnTo>
                  <a:lnTo>
                    <a:pt x="7044446" y="406400"/>
                  </a:lnTo>
                  <a:lnTo>
                    <a:pt x="7086212" y="431800"/>
                  </a:lnTo>
                  <a:lnTo>
                    <a:pt x="7127791" y="444500"/>
                  </a:lnTo>
                  <a:lnTo>
                    <a:pt x="7169182" y="469900"/>
                  </a:lnTo>
                  <a:lnTo>
                    <a:pt x="7210382" y="482600"/>
                  </a:lnTo>
                  <a:lnTo>
                    <a:pt x="7251389" y="508000"/>
                  </a:lnTo>
                  <a:lnTo>
                    <a:pt x="7292203" y="520700"/>
                  </a:lnTo>
                  <a:lnTo>
                    <a:pt x="7332820" y="546100"/>
                  </a:lnTo>
                  <a:lnTo>
                    <a:pt x="7373239" y="558800"/>
                  </a:lnTo>
                  <a:lnTo>
                    <a:pt x="7453476" y="609600"/>
                  </a:lnTo>
                  <a:lnTo>
                    <a:pt x="7493290" y="622300"/>
                  </a:lnTo>
                  <a:lnTo>
                    <a:pt x="7572301" y="673100"/>
                  </a:lnTo>
                  <a:lnTo>
                    <a:pt x="7611493" y="685800"/>
                  </a:lnTo>
                  <a:lnTo>
                    <a:pt x="7650475" y="711200"/>
                  </a:lnTo>
                  <a:lnTo>
                    <a:pt x="7842154" y="838200"/>
                  </a:lnTo>
                  <a:lnTo>
                    <a:pt x="7879831" y="850900"/>
                  </a:lnTo>
                  <a:lnTo>
                    <a:pt x="7917284" y="876300"/>
                  </a:lnTo>
                  <a:lnTo>
                    <a:pt x="8064821" y="977900"/>
                  </a:lnTo>
                  <a:lnTo>
                    <a:pt x="8101126" y="1016000"/>
                  </a:lnTo>
                  <a:lnTo>
                    <a:pt x="8137197" y="1041400"/>
                  </a:lnTo>
                  <a:lnTo>
                    <a:pt x="8279093" y="1143000"/>
                  </a:lnTo>
                  <a:lnTo>
                    <a:pt x="8313961" y="1181100"/>
                  </a:lnTo>
                  <a:lnTo>
                    <a:pt x="8417080" y="1257300"/>
                  </a:lnTo>
                  <a:lnTo>
                    <a:pt x="8450953" y="1295400"/>
                  </a:lnTo>
                  <a:lnTo>
                    <a:pt x="8517935" y="1346200"/>
                  </a:lnTo>
                  <a:lnTo>
                    <a:pt x="8551041" y="1384300"/>
                  </a:lnTo>
                  <a:lnTo>
                    <a:pt x="8616473" y="1435100"/>
                  </a:lnTo>
                  <a:lnTo>
                    <a:pt x="8648796" y="1473200"/>
                  </a:lnTo>
                  <a:lnTo>
                    <a:pt x="8680855" y="1498600"/>
                  </a:lnTo>
                  <a:lnTo>
                    <a:pt x="8712647" y="1536700"/>
                  </a:lnTo>
                  <a:lnTo>
                    <a:pt x="8744170" y="1562100"/>
                  </a:lnTo>
                  <a:lnTo>
                    <a:pt x="8775424" y="1600200"/>
                  </a:lnTo>
                  <a:lnTo>
                    <a:pt x="8806405" y="1625600"/>
                  </a:lnTo>
                  <a:lnTo>
                    <a:pt x="8837112" y="1663700"/>
                  </a:lnTo>
                  <a:lnTo>
                    <a:pt x="8867544" y="1701800"/>
                  </a:lnTo>
                  <a:lnTo>
                    <a:pt x="8897698" y="1727200"/>
                  </a:lnTo>
                  <a:lnTo>
                    <a:pt x="8927572" y="1765300"/>
                  </a:lnTo>
                  <a:lnTo>
                    <a:pt x="8957165" y="1790700"/>
                  </a:lnTo>
                  <a:lnTo>
                    <a:pt x="8986475" y="1828800"/>
                  </a:lnTo>
                  <a:lnTo>
                    <a:pt x="9015500" y="1866900"/>
                  </a:lnTo>
                  <a:lnTo>
                    <a:pt x="9044237" y="1905000"/>
                  </a:lnTo>
                  <a:lnTo>
                    <a:pt x="9072687" y="1930400"/>
                  </a:lnTo>
                  <a:lnTo>
                    <a:pt x="9100845" y="1968500"/>
                  </a:lnTo>
                  <a:lnTo>
                    <a:pt x="9128711" y="2006600"/>
                  </a:lnTo>
                  <a:lnTo>
                    <a:pt x="9156283" y="2044700"/>
                  </a:lnTo>
                  <a:lnTo>
                    <a:pt x="9183558" y="2070100"/>
                  </a:lnTo>
                  <a:lnTo>
                    <a:pt x="9210536" y="2108200"/>
                  </a:lnTo>
                  <a:lnTo>
                    <a:pt x="9237214" y="2146300"/>
                  </a:lnTo>
                  <a:lnTo>
                    <a:pt x="9263589" y="2184400"/>
                  </a:lnTo>
                  <a:lnTo>
                    <a:pt x="9289662" y="2222500"/>
                  </a:lnTo>
                  <a:lnTo>
                    <a:pt x="9315429" y="2260600"/>
                  </a:lnTo>
                  <a:lnTo>
                    <a:pt x="9340888" y="2298700"/>
                  </a:lnTo>
                  <a:lnTo>
                    <a:pt x="9366039" y="2324100"/>
                  </a:lnTo>
                  <a:lnTo>
                    <a:pt x="9390878" y="2362200"/>
                  </a:lnTo>
                  <a:lnTo>
                    <a:pt x="9415405" y="2400300"/>
                  </a:lnTo>
                  <a:lnTo>
                    <a:pt x="9439617" y="2438400"/>
                  </a:lnTo>
                  <a:lnTo>
                    <a:pt x="9463512" y="2476500"/>
                  </a:lnTo>
                  <a:lnTo>
                    <a:pt x="9487089" y="2514600"/>
                  </a:lnTo>
                  <a:lnTo>
                    <a:pt x="9510346" y="2552700"/>
                  </a:lnTo>
                  <a:lnTo>
                    <a:pt x="9533281" y="2590800"/>
                  </a:lnTo>
                  <a:lnTo>
                    <a:pt x="9555891" y="2641600"/>
                  </a:lnTo>
                  <a:lnTo>
                    <a:pt x="9578176" y="2679700"/>
                  </a:lnTo>
                  <a:lnTo>
                    <a:pt x="9600134" y="2717800"/>
                  </a:lnTo>
                  <a:lnTo>
                    <a:pt x="9621761" y="2755900"/>
                  </a:lnTo>
                  <a:lnTo>
                    <a:pt x="9643057" y="2794000"/>
                  </a:lnTo>
                  <a:lnTo>
                    <a:pt x="9664021" y="2832100"/>
                  </a:lnTo>
                  <a:lnTo>
                    <a:pt x="9684649" y="2870200"/>
                  </a:lnTo>
                  <a:lnTo>
                    <a:pt x="9704940" y="2921000"/>
                  </a:lnTo>
                  <a:lnTo>
                    <a:pt x="9724892" y="2959100"/>
                  </a:lnTo>
                  <a:lnTo>
                    <a:pt x="9744503" y="2997200"/>
                  </a:lnTo>
                  <a:lnTo>
                    <a:pt x="9763773" y="3035300"/>
                  </a:lnTo>
                  <a:lnTo>
                    <a:pt x="9782697" y="3073400"/>
                  </a:lnTo>
                  <a:lnTo>
                    <a:pt x="9801276" y="3124200"/>
                  </a:lnTo>
                  <a:lnTo>
                    <a:pt x="9819507" y="3162300"/>
                  </a:lnTo>
                  <a:lnTo>
                    <a:pt x="9837387" y="3200400"/>
                  </a:lnTo>
                  <a:lnTo>
                    <a:pt x="9854916" y="3251200"/>
                  </a:lnTo>
                  <a:lnTo>
                    <a:pt x="9872091" y="3289300"/>
                  </a:lnTo>
                  <a:lnTo>
                    <a:pt x="9888911" y="3327400"/>
                  </a:lnTo>
                  <a:lnTo>
                    <a:pt x="9905374" y="3378200"/>
                  </a:lnTo>
                  <a:lnTo>
                    <a:pt x="9921477" y="3416300"/>
                  </a:lnTo>
                  <a:lnTo>
                    <a:pt x="9937219" y="3454400"/>
                  </a:lnTo>
                  <a:lnTo>
                    <a:pt x="9952599" y="3505200"/>
                  </a:lnTo>
                  <a:lnTo>
                    <a:pt x="9967614" y="3543300"/>
                  </a:lnTo>
                  <a:lnTo>
                    <a:pt x="9982262" y="3581400"/>
                  </a:lnTo>
                  <a:lnTo>
                    <a:pt x="9996541" y="3632200"/>
                  </a:lnTo>
                  <a:lnTo>
                    <a:pt x="10003099" y="3644900"/>
                  </a:lnTo>
                  <a:lnTo>
                    <a:pt x="0" y="3644900"/>
                  </a:lnTo>
                  <a:lnTo>
                    <a:pt x="6558" y="3632200"/>
                  </a:lnTo>
                  <a:lnTo>
                    <a:pt x="20838" y="3581400"/>
                  </a:lnTo>
                  <a:lnTo>
                    <a:pt x="35486" y="3543300"/>
                  </a:lnTo>
                  <a:lnTo>
                    <a:pt x="50501" y="3505200"/>
                  </a:lnTo>
                  <a:lnTo>
                    <a:pt x="65881" y="3454400"/>
                  </a:lnTo>
                  <a:lnTo>
                    <a:pt x="81623" y="3416300"/>
                  </a:lnTo>
                  <a:lnTo>
                    <a:pt x="97727" y="3378200"/>
                  </a:lnTo>
                  <a:lnTo>
                    <a:pt x="114190" y="3327400"/>
                  </a:lnTo>
                  <a:lnTo>
                    <a:pt x="131010" y="3289300"/>
                  </a:lnTo>
                  <a:lnTo>
                    <a:pt x="148186" y="3251200"/>
                  </a:lnTo>
                  <a:lnTo>
                    <a:pt x="165715" y="3200400"/>
                  </a:lnTo>
                  <a:lnTo>
                    <a:pt x="183596" y="3162300"/>
                  </a:lnTo>
                  <a:lnTo>
                    <a:pt x="201827" y="3124200"/>
                  </a:lnTo>
                  <a:lnTo>
                    <a:pt x="220406" y="3073400"/>
                  </a:lnTo>
                  <a:lnTo>
                    <a:pt x="239331" y="3035300"/>
                  </a:lnTo>
                  <a:lnTo>
                    <a:pt x="258601" y="2997200"/>
                  </a:lnTo>
                  <a:lnTo>
                    <a:pt x="278213" y="2959100"/>
                  </a:lnTo>
                  <a:lnTo>
                    <a:pt x="298166" y="2921000"/>
                  </a:lnTo>
                  <a:lnTo>
                    <a:pt x="318457" y="2870200"/>
                  </a:lnTo>
                  <a:lnTo>
                    <a:pt x="339086" y="2832100"/>
                  </a:lnTo>
                  <a:lnTo>
                    <a:pt x="360049" y="2794000"/>
                  </a:lnTo>
                  <a:lnTo>
                    <a:pt x="381346" y="2755900"/>
                  </a:lnTo>
                  <a:lnTo>
                    <a:pt x="402974" y="2717800"/>
                  </a:lnTo>
                  <a:lnTo>
                    <a:pt x="424932" y="2679700"/>
                  </a:lnTo>
                  <a:lnTo>
                    <a:pt x="447217" y="2641600"/>
                  </a:lnTo>
                  <a:lnTo>
                    <a:pt x="469829" y="2590800"/>
                  </a:lnTo>
                  <a:lnTo>
                    <a:pt x="492764" y="2552700"/>
                  </a:lnTo>
                  <a:lnTo>
                    <a:pt x="516021" y="2514600"/>
                  </a:lnTo>
                  <a:lnTo>
                    <a:pt x="539599" y="2476500"/>
                  </a:lnTo>
                  <a:lnTo>
                    <a:pt x="563495" y="2438400"/>
                  </a:lnTo>
                  <a:lnTo>
                    <a:pt x="587707" y="2400300"/>
                  </a:lnTo>
                  <a:lnTo>
                    <a:pt x="612234" y="2362200"/>
                  </a:lnTo>
                  <a:lnTo>
                    <a:pt x="637075" y="2324100"/>
                  </a:lnTo>
                  <a:lnTo>
                    <a:pt x="662226" y="2298700"/>
                  </a:lnTo>
                  <a:lnTo>
                    <a:pt x="687686" y="2260600"/>
                  </a:lnTo>
                  <a:lnTo>
                    <a:pt x="713454" y="2222500"/>
                  </a:lnTo>
                  <a:lnTo>
                    <a:pt x="739527" y="2184400"/>
                  </a:lnTo>
                  <a:lnTo>
                    <a:pt x="765903" y="2146300"/>
                  </a:lnTo>
                  <a:lnTo>
                    <a:pt x="792581" y="2108200"/>
                  </a:lnTo>
                  <a:lnTo>
                    <a:pt x="819560" y="2070100"/>
                  </a:lnTo>
                  <a:lnTo>
                    <a:pt x="846836" y="2044700"/>
                  </a:lnTo>
                  <a:lnTo>
                    <a:pt x="874408" y="2006600"/>
                  </a:lnTo>
                  <a:lnTo>
                    <a:pt x="902275" y="1968500"/>
                  </a:lnTo>
                  <a:lnTo>
                    <a:pt x="930434" y="1930400"/>
                  </a:lnTo>
                  <a:lnTo>
                    <a:pt x="958884" y="1905000"/>
                  </a:lnTo>
                  <a:lnTo>
                    <a:pt x="987623" y="1866900"/>
                  </a:lnTo>
                  <a:lnTo>
                    <a:pt x="1016648" y="1828800"/>
                  </a:lnTo>
                  <a:lnTo>
                    <a:pt x="1045959" y="1790700"/>
                  </a:lnTo>
                  <a:lnTo>
                    <a:pt x="1075553" y="1765300"/>
                  </a:lnTo>
                  <a:lnTo>
                    <a:pt x="1105428" y="1727200"/>
                  </a:lnTo>
                  <a:lnTo>
                    <a:pt x="1135583" y="1701800"/>
                  </a:lnTo>
                  <a:lnTo>
                    <a:pt x="1166015" y="1663700"/>
                  </a:lnTo>
                  <a:lnTo>
                    <a:pt x="1196723" y="1625600"/>
                  </a:lnTo>
                  <a:lnTo>
                    <a:pt x="1227705" y="1600200"/>
                  </a:lnTo>
                  <a:lnTo>
                    <a:pt x="1258959" y="1562100"/>
                  </a:lnTo>
                  <a:lnTo>
                    <a:pt x="1290484" y="1536700"/>
                  </a:lnTo>
                  <a:lnTo>
                    <a:pt x="1322277" y="1498600"/>
                  </a:lnTo>
                  <a:lnTo>
                    <a:pt x="1354336" y="1473200"/>
                  </a:lnTo>
                  <a:lnTo>
                    <a:pt x="1386660" y="1435100"/>
                  </a:lnTo>
                  <a:lnTo>
                    <a:pt x="1452095" y="1384300"/>
                  </a:lnTo>
                  <a:lnTo>
                    <a:pt x="1485202" y="1346200"/>
                  </a:lnTo>
                  <a:lnTo>
                    <a:pt x="1552185" y="1295400"/>
                  </a:lnTo>
                  <a:lnTo>
                    <a:pt x="1586059" y="1257300"/>
                  </a:lnTo>
                  <a:lnTo>
                    <a:pt x="1689181" y="1181100"/>
                  </a:lnTo>
                  <a:lnTo>
                    <a:pt x="1724050" y="1143000"/>
                  </a:lnTo>
                  <a:lnTo>
                    <a:pt x="1865950" y="1041400"/>
                  </a:lnTo>
                  <a:lnTo>
                    <a:pt x="1902022" y="1016000"/>
                  </a:lnTo>
                  <a:lnTo>
                    <a:pt x="1938329" y="977900"/>
                  </a:lnTo>
                  <a:lnTo>
                    <a:pt x="2085870" y="876300"/>
                  </a:lnTo>
                  <a:lnTo>
                    <a:pt x="2123324" y="850900"/>
                  </a:lnTo>
                  <a:lnTo>
                    <a:pt x="2161002" y="838200"/>
                  </a:lnTo>
                  <a:lnTo>
                    <a:pt x="2352687" y="711200"/>
                  </a:lnTo>
                  <a:lnTo>
                    <a:pt x="2391670" y="685800"/>
                  </a:lnTo>
                  <a:lnTo>
                    <a:pt x="2430864" y="673100"/>
                  </a:lnTo>
                  <a:lnTo>
                    <a:pt x="2509877" y="622300"/>
                  </a:lnTo>
                  <a:lnTo>
                    <a:pt x="2549692" y="609600"/>
                  </a:lnTo>
                  <a:lnTo>
                    <a:pt x="2629932" y="558800"/>
                  </a:lnTo>
                  <a:lnTo>
                    <a:pt x="2670353" y="546100"/>
                  </a:lnTo>
                  <a:lnTo>
                    <a:pt x="2710971" y="520700"/>
                  </a:lnTo>
                  <a:lnTo>
                    <a:pt x="2751786" y="508000"/>
                  </a:lnTo>
                  <a:lnTo>
                    <a:pt x="2792795" y="482600"/>
                  </a:lnTo>
                  <a:lnTo>
                    <a:pt x="2833996" y="469900"/>
                  </a:lnTo>
                  <a:lnTo>
                    <a:pt x="2875388" y="444500"/>
                  </a:lnTo>
                  <a:lnTo>
                    <a:pt x="2916969" y="431800"/>
                  </a:lnTo>
                  <a:lnTo>
                    <a:pt x="2958736" y="406400"/>
                  </a:lnTo>
                  <a:lnTo>
                    <a:pt x="3042824" y="381000"/>
                  </a:lnTo>
                  <a:lnTo>
                    <a:pt x="3085141" y="355600"/>
                  </a:lnTo>
                  <a:lnTo>
                    <a:pt x="3170312" y="330200"/>
                  </a:lnTo>
                  <a:lnTo>
                    <a:pt x="3213162" y="304800"/>
                  </a:lnTo>
                  <a:lnTo>
                    <a:pt x="3875737" y="114300"/>
                  </a:lnTo>
                  <a:close/>
                </a:path>
                <a:path w="10003155" h="3644900">
                  <a:moveTo>
                    <a:pt x="4058234" y="76200"/>
                  </a:moveTo>
                  <a:lnTo>
                    <a:pt x="5944989" y="76200"/>
                  </a:lnTo>
                  <a:lnTo>
                    <a:pt x="6082071" y="114300"/>
                  </a:lnTo>
                  <a:lnTo>
                    <a:pt x="3921147" y="114300"/>
                  </a:lnTo>
                  <a:lnTo>
                    <a:pt x="4058234" y="76200"/>
                  </a:lnTo>
                  <a:close/>
                </a:path>
                <a:path w="10003155" h="3644900">
                  <a:moveTo>
                    <a:pt x="4150322" y="63500"/>
                  </a:moveTo>
                  <a:lnTo>
                    <a:pt x="5852905" y="63500"/>
                  </a:lnTo>
                  <a:lnTo>
                    <a:pt x="5899015" y="76200"/>
                  </a:lnTo>
                  <a:lnTo>
                    <a:pt x="4104209" y="76200"/>
                  </a:lnTo>
                  <a:lnTo>
                    <a:pt x="4150322" y="63500"/>
                  </a:lnTo>
                  <a:close/>
                </a:path>
                <a:path w="10003155" h="3644900">
                  <a:moveTo>
                    <a:pt x="4242950" y="50800"/>
                  </a:moveTo>
                  <a:lnTo>
                    <a:pt x="5760281" y="50800"/>
                  </a:lnTo>
                  <a:lnTo>
                    <a:pt x="5806659" y="63500"/>
                  </a:lnTo>
                  <a:lnTo>
                    <a:pt x="4196569" y="63500"/>
                  </a:lnTo>
                  <a:lnTo>
                    <a:pt x="4242950" y="50800"/>
                  </a:lnTo>
                  <a:close/>
                </a:path>
                <a:path w="10003155" h="3644900">
                  <a:moveTo>
                    <a:pt x="4336103" y="38100"/>
                  </a:moveTo>
                  <a:lnTo>
                    <a:pt x="5667131" y="38100"/>
                  </a:lnTo>
                  <a:lnTo>
                    <a:pt x="5713771" y="50800"/>
                  </a:lnTo>
                  <a:lnTo>
                    <a:pt x="4289461" y="50800"/>
                  </a:lnTo>
                  <a:lnTo>
                    <a:pt x="4336103" y="38100"/>
                  </a:lnTo>
                  <a:close/>
                </a:path>
                <a:path w="10003155" h="3644900">
                  <a:moveTo>
                    <a:pt x="4429766" y="25400"/>
                  </a:moveTo>
                  <a:lnTo>
                    <a:pt x="5573472" y="25400"/>
                  </a:lnTo>
                  <a:lnTo>
                    <a:pt x="5620364" y="38100"/>
                  </a:lnTo>
                  <a:lnTo>
                    <a:pt x="4382871" y="38100"/>
                  </a:lnTo>
                  <a:lnTo>
                    <a:pt x="4429766" y="25400"/>
                  </a:lnTo>
                  <a:close/>
                </a:path>
                <a:path w="10003155" h="3644900">
                  <a:moveTo>
                    <a:pt x="4571185" y="12700"/>
                  </a:moveTo>
                  <a:lnTo>
                    <a:pt x="5432059" y="12700"/>
                  </a:lnTo>
                  <a:lnTo>
                    <a:pt x="5479317" y="25400"/>
                  </a:lnTo>
                  <a:lnTo>
                    <a:pt x="4523924" y="25400"/>
                  </a:lnTo>
                  <a:lnTo>
                    <a:pt x="4571185" y="12700"/>
                  </a:lnTo>
                  <a:close/>
                </a:path>
                <a:path w="10003155" h="3644900">
                  <a:moveTo>
                    <a:pt x="4713669" y="0"/>
                  </a:moveTo>
                  <a:lnTo>
                    <a:pt x="5289581" y="0"/>
                  </a:lnTo>
                  <a:lnTo>
                    <a:pt x="5337188" y="12700"/>
                  </a:lnTo>
                  <a:lnTo>
                    <a:pt x="4666059" y="12700"/>
                  </a:lnTo>
                  <a:lnTo>
                    <a:pt x="4713669" y="0"/>
                  </a:lnTo>
                  <a:close/>
                </a:path>
              </a:pathLst>
            </a:custGeom>
            <a:solidFill>
              <a:srgbClr val="2B4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2595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Thank</a:t>
            </a:r>
            <a:r>
              <a:rPr spc="-680" dirty="0"/>
              <a:t> </a:t>
            </a:r>
            <a:r>
              <a:rPr spc="-1025" dirty="0"/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427" y="5786462"/>
            <a:ext cx="438150" cy="1771014"/>
          </a:xfrm>
          <a:custGeom>
            <a:avLst/>
            <a:gdLst/>
            <a:ahLst/>
            <a:cxnLst/>
            <a:rect l="l" t="t" r="r" b="b"/>
            <a:pathLst>
              <a:path w="438150" h="1771015">
                <a:moveTo>
                  <a:pt x="438150" y="442925"/>
                </a:moveTo>
                <a:lnTo>
                  <a:pt x="435571" y="394665"/>
                </a:lnTo>
                <a:lnTo>
                  <a:pt x="428040" y="347903"/>
                </a:lnTo>
                <a:lnTo>
                  <a:pt x="415810" y="302933"/>
                </a:lnTo>
                <a:lnTo>
                  <a:pt x="399148" y="259994"/>
                </a:lnTo>
                <a:lnTo>
                  <a:pt x="378333" y="219379"/>
                </a:lnTo>
                <a:lnTo>
                  <a:pt x="353606" y="181343"/>
                </a:lnTo>
                <a:lnTo>
                  <a:pt x="325272" y="146164"/>
                </a:lnTo>
                <a:lnTo>
                  <a:pt x="293560" y="114109"/>
                </a:lnTo>
                <a:lnTo>
                  <a:pt x="258762" y="85458"/>
                </a:lnTo>
                <a:lnTo>
                  <a:pt x="221145" y="60477"/>
                </a:lnTo>
                <a:lnTo>
                  <a:pt x="180962" y="39420"/>
                </a:lnTo>
                <a:lnTo>
                  <a:pt x="138493" y="22580"/>
                </a:lnTo>
                <a:lnTo>
                  <a:pt x="93992" y="10223"/>
                </a:lnTo>
                <a:lnTo>
                  <a:pt x="47739" y="2603"/>
                </a:lnTo>
                <a:lnTo>
                  <a:pt x="0" y="0"/>
                </a:lnTo>
                <a:lnTo>
                  <a:pt x="0" y="884986"/>
                </a:lnTo>
                <a:lnTo>
                  <a:pt x="0" y="885825"/>
                </a:lnTo>
                <a:lnTo>
                  <a:pt x="0" y="1770811"/>
                </a:lnTo>
                <a:lnTo>
                  <a:pt x="47739" y="1768221"/>
                </a:lnTo>
                <a:lnTo>
                  <a:pt x="93992" y="1760601"/>
                </a:lnTo>
                <a:lnTo>
                  <a:pt x="138493" y="1748231"/>
                </a:lnTo>
                <a:lnTo>
                  <a:pt x="180962" y="1731391"/>
                </a:lnTo>
                <a:lnTo>
                  <a:pt x="221145" y="1710347"/>
                </a:lnTo>
                <a:lnTo>
                  <a:pt x="258762" y="1685353"/>
                </a:lnTo>
                <a:lnTo>
                  <a:pt x="293560" y="1656702"/>
                </a:lnTo>
                <a:lnTo>
                  <a:pt x="325272" y="1624660"/>
                </a:lnTo>
                <a:lnTo>
                  <a:pt x="353606" y="1589481"/>
                </a:lnTo>
                <a:lnTo>
                  <a:pt x="378333" y="1551457"/>
                </a:lnTo>
                <a:lnTo>
                  <a:pt x="399148" y="1510830"/>
                </a:lnTo>
                <a:lnTo>
                  <a:pt x="415810" y="1467904"/>
                </a:lnTo>
                <a:lnTo>
                  <a:pt x="428040" y="1422920"/>
                </a:lnTo>
                <a:lnTo>
                  <a:pt x="435571" y="1376172"/>
                </a:lnTo>
                <a:lnTo>
                  <a:pt x="438150" y="1327912"/>
                </a:lnTo>
                <a:lnTo>
                  <a:pt x="435571" y="1279652"/>
                </a:lnTo>
                <a:lnTo>
                  <a:pt x="428040" y="1232890"/>
                </a:lnTo>
                <a:lnTo>
                  <a:pt x="415810" y="1187919"/>
                </a:lnTo>
                <a:lnTo>
                  <a:pt x="399148" y="1144981"/>
                </a:lnTo>
                <a:lnTo>
                  <a:pt x="378333" y="1104366"/>
                </a:lnTo>
                <a:lnTo>
                  <a:pt x="353606" y="1066330"/>
                </a:lnTo>
                <a:lnTo>
                  <a:pt x="325272" y="1031151"/>
                </a:lnTo>
                <a:lnTo>
                  <a:pt x="293560" y="999096"/>
                </a:lnTo>
                <a:lnTo>
                  <a:pt x="258762" y="970445"/>
                </a:lnTo>
                <a:lnTo>
                  <a:pt x="221145" y="945464"/>
                </a:lnTo>
                <a:lnTo>
                  <a:pt x="180962" y="924407"/>
                </a:lnTo>
                <a:lnTo>
                  <a:pt x="138493" y="907567"/>
                </a:lnTo>
                <a:lnTo>
                  <a:pt x="93992" y="895210"/>
                </a:lnTo>
                <a:lnTo>
                  <a:pt x="47739" y="887590"/>
                </a:lnTo>
                <a:lnTo>
                  <a:pt x="7696" y="885418"/>
                </a:lnTo>
                <a:lnTo>
                  <a:pt x="47739" y="883234"/>
                </a:lnTo>
                <a:lnTo>
                  <a:pt x="93992" y="875614"/>
                </a:lnTo>
                <a:lnTo>
                  <a:pt x="138493" y="863244"/>
                </a:lnTo>
                <a:lnTo>
                  <a:pt x="180962" y="846404"/>
                </a:lnTo>
                <a:lnTo>
                  <a:pt x="221145" y="825360"/>
                </a:lnTo>
                <a:lnTo>
                  <a:pt x="258762" y="800366"/>
                </a:lnTo>
                <a:lnTo>
                  <a:pt x="293560" y="771715"/>
                </a:lnTo>
                <a:lnTo>
                  <a:pt x="325272" y="739673"/>
                </a:lnTo>
                <a:lnTo>
                  <a:pt x="353606" y="704494"/>
                </a:lnTo>
                <a:lnTo>
                  <a:pt x="378333" y="666470"/>
                </a:lnTo>
                <a:lnTo>
                  <a:pt x="399148" y="625843"/>
                </a:lnTo>
                <a:lnTo>
                  <a:pt x="415810" y="582917"/>
                </a:lnTo>
                <a:lnTo>
                  <a:pt x="428040" y="537933"/>
                </a:lnTo>
                <a:lnTo>
                  <a:pt x="435571" y="491185"/>
                </a:lnTo>
                <a:lnTo>
                  <a:pt x="438150" y="442925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6129" y="2460104"/>
            <a:ext cx="8648699" cy="598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837" y="1744959"/>
            <a:ext cx="3813810" cy="86995"/>
          </a:xfrm>
          <a:custGeom>
            <a:avLst/>
            <a:gdLst/>
            <a:ahLst/>
            <a:cxnLst/>
            <a:rect l="l" t="t" r="r" b="b"/>
            <a:pathLst>
              <a:path w="3813810" h="86994">
                <a:moveTo>
                  <a:pt x="3813233" y="86796"/>
                </a:moveTo>
                <a:lnTo>
                  <a:pt x="0" y="86796"/>
                </a:lnTo>
                <a:lnTo>
                  <a:pt x="0" y="0"/>
                </a:lnTo>
                <a:lnTo>
                  <a:pt x="3813233" y="0"/>
                </a:lnTo>
                <a:lnTo>
                  <a:pt x="3813233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2137" y="793740"/>
            <a:ext cx="38392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5" dirty="0">
                <a:solidFill>
                  <a:srgbClr val="2F4F49"/>
                </a:solidFill>
                <a:latin typeface="Arial"/>
                <a:cs typeface="Arial"/>
              </a:rPr>
              <a:t>Contents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2361" y="2484104"/>
            <a:ext cx="5614239" cy="7519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2F4F49"/>
                </a:solidFill>
                <a:latin typeface="Verdana"/>
                <a:cs typeface="Verdana"/>
              </a:rPr>
              <a:t>Introduction</a:t>
            </a:r>
            <a:endParaRPr sz="2400" dirty="0">
              <a:latin typeface="Verdana"/>
              <a:cs typeface="Verdana"/>
            </a:endParaRPr>
          </a:p>
          <a:p>
            <a:pPr marL="12700" marR="2599055">
              <a:lnSpc>
                <a:spcPts val="7009"/>
              </a:lnSpc>
              <a:spcBef>
                <a:spcPts val="819"/>
              </a:spcBef>
            </a:pPr>
            <a:r>
              <a:rPr sz="2400" spc="-95" dirty="0">
                <a:solidFill>
                  <a:srgbClr val="2F4F49"/>
                </a:solidFill>
                <a:latin typeface="Verdana"/>
                <a:cs typeface="Verdana"/>
              </a:rPr>
              <a:t>Problem</a:t>
            </a:r>
            <a:r>
              <a:rPr sz="2400" spc="-254" dirty="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F4F49"/>
                </a:solidFill>
                <a:latin typeface="Verdana"/>
                <a:cs typeface="Verdana"/>
              </a:rPr>
              <a:t>Statment  </a:t>
            </a:r>
            <a:r>
              <a:rPr sz="2400" spc="-100" dirty="0">
                <a:solidFill>
                  <a:srgbClr val="2F4F49"/>
                </a:solidFill>
                <a:latin typeface="Verdana"/>
                <a:cs typeface="Verdana"/>
              </a:rPr>
              <a:t>Scope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75" dirty="0">
                <a:solidFill>
                  <a:srgbClr val="2F4F49"/>
                </a:solidFill>
                <a:latin typeface="Verdana"/>
                <a:cs typeface="Verdana"/>
              </a:rPr>
              <a:t>Tools </a:t>
            </a:r>
            <a:r>
              <a:rPr sz="2400" spc="-65" dirty="0">
                <a:solidFill>
                  <a:srgbClr val="2F4F49"/>
                </a:solidFill>
                <a:latin typeface="Verdana"/>
                <a:cs typeface="Verdana"/>
              </a:rPr>
              <a:t>and</a:t>
            </a:r>
            <a:r>
              <a:rPr sz="2400" spc="-370" dirty="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F4F49"/>
                </a:solidFill>
                <a:latin typeface="Verdana"/>
                <a:cs typeface="Verdana"/>
              </a:rPr>
              <a:t>Technology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2F4F49"/>
                </a:solidFill>
                <a:latin typeface="Verdana"/>
                <a:cs typeface="Verdana"/>
              </a:rPr>
              <a:t>Hardware </a:t>
            </a:r>
            <a:r>
              <a:rPr sz="2400" spc="-65" dirty="0">
                <a:solidFill>
                  <a:srgbClr val="2F4F49"/>
                </a:solidFill>
                <a:latin typeface="Verdana"/>
                <a:cs typeface="Verdana"/>
              </a:rPr>
              <a:t>and </a:t>
            </a:r>
            <a:r>
              <a:rPr sz="2400" spc="-75" dirty="0">
                <a:solidFill>
                  <a:srgbClr val="2F4F49"/>
                </a:solidFill>
                <a:latin typeface="Verdana"/>
                <a:cs typeface="Verdana"/>
              </a:rPr>
              <a:t>Software</a:t>
            </a:r>
            <a:r>
              <a:rPr sz="2400" spc="-540" dirty="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lang="en-IN" sz="2400" spc="-540" dirty="0" smtClean="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lang="en-IN" sz="2400" spc="-120" dirty="0" smtClean="0">
                <a:solidFill>
                  <a:srgbClr val="2F4F49"/>
                </a:solidFill>
                <a:latin typeface="Verdana"/>
                <a:cs typeface="Verdana"/>
              </a:rPr>
              <a:t>r</a:t>
            </a:r>
            <a:r>
              <a:rPr sz="2400" spc="-120" dirty="0" err="1" smtClean="0">
                <a:solidFill>
                  <a:srgbClr val="2F4F49"/>
                </a:solidFill>
                <a:latin typeface="Verdana"/>
                <a:cs typeface="Verdana"/>
              </a:rPr>
              <a:t>equir</a:t>
            </a:r>
            <a:r>
              <a:rPr lang="en-IN" sz="2400" spc="-120" dirty="0" smtClean="0">
                <a:solidFill>
                  <a:srgbClr val="2F4F49"/>
                </a:solidFill>
                <a:latin typeface="Verdana"/>
                <a:cs typeface="Verdana"/>
              </a:rPr>
              <a:t>e</a:t>
            </a:r>
            <a:r>
              <a:rPr sz="2400" spc="-120" dirty="0" smtClean="0">
                <a:solidFill>
                  <a:srgbClr val="2F4F49"/>
                </a:solidFill>
                <a:latin typeface="Verdana"/>
                <a:cs typeface="Verdana"/>
              </a:rPr>
              <a:t>m</a:t>
            </a:r>
            <a:r>
              <a:rPr lang="en-IN" sz="2400" spc="-120" dirty="0" err="1" smtClean="0">
                <a:solidFill>
                  <a:srgbClr val="2F4F49"/>
                </a:solidFill>
                <a:latin typeface="Verdana"/>
                <a:cs typeface="Verdana"/>
              </a:rPr>
              <a:t>en</a:t>
            </a:r>
            <a:r>
              <a:rPr sz="2400" spc="-120" dirty="0" smtClean="0">
                <a:solidFill>
                  <a:srgbClr val="2F4F49"/>
                </a:solidFill>
                <a:latin typeface="Verdana"/>
                <a:cs typeface="Verdana"/>
              </a:rPr>
              <a:t>t</a:t>
            </a:r>
            <a:endParaRPr sz="2400" dirty="0">
              <a:latin typeface="Verdana"/>
              <a:cs typeface="Verdana"/>
            </a:endParaRPr>
          </a:p>
          <a:p>
            <a:pPr marL="12700" marR="2635250">
              <a:lnSpc>
                <a:spcPct val="242000"/>
              </a:lnSpc>
              <a:spcBef>
                <a:spcPts val="675"/>
              </a:spcBef>
            </a:pPr>
            <a:r>
              <a:rPr sz="2400" spc="-100" dirty="0">
                <a:solidFill>
                  <a:srgbClr val="2F4F49"/>
                </a:solidFill>
                <a:latin typeface="Verdana"/>
                <a:cs typeface="Verdana"/>
              </a:rPr>
              <a:t>Project</a:t>
            </a:r>
            <a:r>
              <a:rPr sz="2400" spc="-305" dirty="0">
                <a:solidFill>
                  <a:srgbClr val="2F4F49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F4F49"/>
                </a:solidFill>
                <a:latin typeface="Verdana"/>
                <a:cs typeface="Verdana"/>
              </a:rPr>
              <a:t>Defination  </a:t>
            </a:r>
            <a:r>
              <a:rPr sz="2400" spc="-90" dirty="0">
                <a:solidFill>
                  <a:srgbClr val="2F4F49"/>
                </a:solidFill>
                <a:latin typeface="Verdana"/>
                <a:cs typeface="Verdana"/>
              </a:rPr>
              <a:t>Snapshots  </a:t>
            </a:r>
            <a:r>
              <a:rPr sz="2400" spc="-65" dirty="0">
                <a:solidFill>
                  <a:srgbClr val="2F4F49"/>
                </a:solidFill>
                <a:latin typeface="Verdana"/>
                <a:cs typeface="Verdana"/>
              </a:rPr>
              <a:t>Flowchart  </a:t>
            </a:r>
            <a:r>
              <a:rPr sz="2400" spc="-100" dirty="0">
                <a:solidFill>
                  <a:srgbClr val="2F4F49"/>
                </a:solidFill>
                <a:latin typeface="Verdana"/>
                <a:cs typeface="Verdana"/>
              </a:rPr>
              <a:t>References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3572" y="2249016"/>
            <a:ext cx="452120" cy="3538854"/>
          </a:xfrm>
          <a:custGeom>
            <a:avLst/>
            <a:gdLst/>
            <a:ahLst/>
            <a:cxnLst/>
            <a:rect l="l" t="t" r="r" b="b"/>
            <a:pathLst>
              <a:path w="452119" h="3538854">
                <a:moveTo>
                  <a:pt x="452005" y="3095383"/>
                </a:moveTo>
                <a:lnTo>
                  <a:pt x="449427" y="3047123"/>
                </a:lnTo>
                <a:lnTo>
                  <a:pt x="441896" y="3000362"/>
                </a:lnTo>
                <a:lnTo>
                  <a:pt x="429666" y="2955391"/>
                </a:lnTo>
                <a:lnTo>
                  <a:pt x="413004" y="2912453"/>
                </a:lnTo>
                <a:lnTo>
                  <a:pt x="392188" y="2871838"/>
                </a:lnTo>
                <a:lnTo>
                  <a:pt x="367461" y="2833801"/>
                </a:lnTo>
                <a:lnTo>
                  <a:pt x="339128" y="2798622"/>
                </a:lnTo>
                <a:lnTo>
                  <a:pt x="307416" y="2766568"/>
                </a:lnTo>
                <a:lnTo>
                  <a:pt x="272618" y="2737916"/>
                </a:lnTo>
                <a:lnTo>
                  <a:pt x="235000" y="2712936"/>
                </a:lnTo>
                <a:lnTo>
                  <a:pt x="194818" y="2691879"/>
                </a:lnTo>
                <a:lnTo>
                  <a:pt x="152349" y="2675039"/>
                </a:lnTo>
                <a:lnTo>
                  <a:pt x="107848" y="2662682"/>
                </a:lnTo>
                <a:lnTo>
                  <a:pt x="61595" y="2655062"/>
                </a:lnTo>
                <a:lnTo>
                  <a:pt x="14376" y="2652496"/>
                </a:lnTo>
                <a:lnTo>
                  <a:pt x="47739" y="2650667"/>
                </a:lnTo>
                <a:lnTo>
                  <a:pt x="93992" y="2643060"/>
                </a:lnTo>
                <a:lnTo>
                  <a:pt x="138480" y="2630690"/>
                </a:lnTo>
                <a:lnTo>
                  <a:pt x="180962" y="2613850"/>
                </a:lnTo>
                <a:lnTo>
                  <a:pt x="221132" y="2592794"/>
                </a:lnTo>
                <a:lnTo>
                  <a:pt x="258762" y="2567813"/>
                </a:lnTo>
                <a:lnTo>
                  <a:pt x="293560" y="2539161"/>
                </a:lnTo>
                <a:lnTo>
                  <a:pt x="325259" y="2507107"/>
                </a:lnTo>
                <a:lnTo>
                  <a:pt x="353606" y="2471940"/>
                </a:lnTo>
                <a:lnTo>
                  <a:pt x="378320" y="2433904"/>
                </a:lnTo>
                <a:lnTo>
                  <a:pt x="399148" y="2393289"/>
                </a:lnTo>
                <a:lnTo>
                  <a:pt x="415810" y="2350351"/>
                </a:lnTo>
                <a:lnTo>
                  <a:pt x="428040" y="2305380"/>
                </a:lnTo>
                <a:lnTo>
                  <a:pt x="435571" y="2258618"/>
                </a:lnTo>
                <a:lnTo>
                  <a:pt x="438137" y="2210358"/>
                </a:lnTo>
                <a:lnTo>
                  <a:pt x="435571" y="2162098"/>
                </a:lnTo>
                <a:lnTo>
                  <a:pt x="428040" y="2115350"/>
                </a:lnTo>
                <a:lnTo>
                  <a:pt x="415810" y="2070366"/>
                </a:lnTo>
                <a:lnTo>
                  <a:pt x="399148" y="2027428"/>
                </a:lnTo>
                <a:lnTo>
                  <a:pt x="378320" y="1986813"/>
                </a:lnTo>
                <a:lnTo>
                  <a:pt x="353606" y="1948776"/>
                </a:lnTo>
                <a:lnTo>
                  <a:pt x="325259" y="1913610"/>
                </a:lnTo>
                <a:lnTo>
                  <a:pt x="293560" y="1881555"/>
                </a:lnTo>
                <a:lnTo>
                  <a:pt x="258762" y="1852904"/>
                </a:lnTo>
                <a:lnTo>
                  <a:pt x="221132" y="1827911"/>
                </a:lnTo>
                <a:lnTo>
                  <a:pt x="180962" y="1806867"/>
                </a:lnTo>
                <a:lnTo>
                  <a:pt x="138480" y="1790026"/>
                </a:lnTo>
                <a:lnTo>
                  <a:pt x="93992" y="1777657"/>
                </a:lnTo>
                <a:lnTo>
                  <a:pt x="47739" y="1770049"/>
                </a:lnTo>
                <a:lnTo>
                  <a:pt x="0" y="1767446"/>
                </a:lnTo>
                <a:lnTo>
                  <a:pt x="0" y="2653271"/>
                </a:lnTo>
                <a:lnTo>
                  <a:pt x="13855" y="2652522"/>
                </a:lnTo>
                <a:lnTo>
                  <a:pt x="13855" y="3538283"/>
                </a:lnTo>
                <a:lnTo>
                  <a:pt x="61595" y="3535692"/>
                </a:lnTo>
                <a:lnTo>
                  <a:pt x="107848" y="3528072"/>
                </a:lnTo>
                <a:lnTo>
                  <a:pt x="152349" y="3515703"/>
                </a:lnTo>
                <a:lnTo>
                  <a:pt x="194818" y="3498862"/>
                </a:lnTo>
                <a:lnTo>
                  <a:pt x="235000" y="3477818"/>
                </a:lnTo>
                <a:lnTo>
                  <a:pt x="272618" y="3452825"/>
                </a:lnTo>
                <a:lnTo>
                  <a:pt x="307416" y="3424174"/>
                </a:lnTo>
                <a:lnTo>
                  <a:pt x="339128" y="3392132"/>
                </a:lnTo>
                <a:lnTo>
                  <a:pt x="367461" y="3356953"/>
                </a:lnTo>
                <a:lnTo>
                  <a:pt x="392188" y="3318929"/>
                </a:lnTo>
                <a:lnTo>
                  <a:pt x="413004" y="3278301"/>
                </a:lnTo>
                <a:lnTo>
                  <a:pt x="429666" y="3235375"/>
                </a:lnTo>
                <a:lnTo>
                  <a:pt x="441896" y="3190392"/>
                </a:lnTo>
                <a:lnTo>
                  <a:pt x="449427" y="3143643"/>
                </a:lnTo>
                <a:lnTo>
                  <a:pt x="452005" y="3095383"/>
                </a:lnTo>
                <a:close/>
              </a:path>
              <a:path w="452119" h="3538854">
                <a:moveTo>
                  <a:pt x="452005" y="442925"/>
                </a:moveTo>
                <a:lnTo>
                  <a:pt x="449427" y="394665"/>
                </a:lnTo>
                <a:lnTo>
                  <a:pt x="441896" y="347903"/>
                </a:lnTo>
                <a:lnTo>
                  <a:pt x="429666" y="302920"/>
                </a:lnTo>
                <a:lnTo>
                  <a:pt x="413004" y="259994"/>
                </a:lnTo>
                <a:lnTo>
                  <a:pt x="392188" y="219367"/>
                </a:lnTo>
                <a:lnTo>
                  <a:pt x="367461" y="181343"/>
                </a:lnTo>
                <a:lnTo>
                  <a:pt x="339128" y="146164"/>
                </a:lnTo>
                <a:lnTo>
                  <a:pt x="307416" y="114109"/>
                </a:lnTo>
                <a:lnTo>
                  <a:pt x="272618" y="85458"/>
                </a:lnTo>
                <a:lnTo>
                  <a:pt x="235000" y="60477"/>
                </a:lnTo>
                <a:lnTo>
                  <a:pt x="194818" y="39420"/>
                </a:lnTo>
                <a:lnTo>
                  <a:pt x="152349" y="22580"/>
                </a:lnTo>
                <a:lnTo>
                  <a:pt x="107848" y="10210"/>
                </a:lnTo>
                <a:lnTo>
                  <a:pt x="61595" y="2603"/>
                </a:lnTo>
                <a:lnTo>
                  <a:pt x="13855" y="0"/>
                </a:lnTo>
                <a:lnTo>
                  <a:pt x="13855" y="877366"/>
                </a:lnTo>
                <a:lnTo>
                  <a:pt x="13855" y="885825"/>
                </a:lnTo>
                <a:lnTo>
                  <a:pt x="13855" y="1763191"/>
                </a:lnTo>
                <a:lnTo>
                  <a:pt x="61595" y="1760588"/>
                </a:lnTo>
                <a:lnTo>
                  <a:pt x="107848" y="1752981"/>
                </a:lnTo>
                <a:lnTo>
                  <a:pt x="152349" y="1740611"/>
                </a:lnTo>
                <a:lnTo>
                  <a:pt x="194818" y="1723771"/>
                </a:lnTo>
                <a:lnTo>
                  <a:pt x="235000" y="1702727"/>
                </a:lnTo>
                <a:lnTo>
                  <a:pt x="272618" y="1677733"/>
                </a:lnTo>
                <a:lnTo>
                  <a:pt x="307416" y="1649082"/>
                </a:lnTo>
                <a:lnTo>
                  <a:pt x="339128" y="1617040"/>
                </a:lnTo>
                <a:lnTo>
                  <a:pt x="367461" y="1581861"/>
                </a:lnTo>
                <a:lnTo>
                  <a:pt x="392188" y="1543824"/>
                </a:lnTo>
                <a:lnTo>
                  <a:pt x="413004" y="1503210"/>
                </a:lnTo>
                <a:lnTo>
                  <a:pt x="429666" y="1460284"/>
                </a:lnTo>
                <a:lnTo>
                  <a:pt x="441896" y="1415300"/>
                </a:lnTo>
                <a:lnTo>
                  <a:pt x="449427" y="1368552"/>
                </a:lnTo>
                <a:lnTo>
                  <a:pt x="452005" y="1320292"/>
                </a:lnTo>
                <a:lnTo>
                  <a:pt x="449427" y="1272032"/>
                </a:lnTo>
                <a:lnTo>
                  <a:pt x="441896" y="1225270"/>
                </a:lnTo>
                <a:lnTo>
                  <a:pt x="429666" y="1180287"/>
                </a:lnTo>
                <a:lnTo>
                  <a:pt x="413004" y="1137361"/>
                </a:lnTo>
                <a:lnTo>
                  <a:pt x="392188" y="1096733"/>
                </a:lnTo>
                <a:lnTo>
                  <a:pt x="367461" y="1058710"/>
                </a:lnTo>
                <a:lnTo>
                  <a:pt x="339128" y="1023531"/>
                </a:lnTo>
                <a:lnTo>
                  <a:pt x="307416" y="991476"/>
                </a:lnTo>
                <a:lnTo>
                  <a:pt x="272618" y="962825"/>
                </a:lnTo>
                <a:lnTo>
                  <a:pt x="235000" y="937844"/>
                </a:lnTo>
                <a:lnTo>
                  <a:pt x="194818" y="916787"/>
                </a:lnTo>
                <a:lnTo>
                  <a:pt x="152349" y="899947"/>
                </a:lnTo>
                <a:lnTo>
                  <a:pt x="107848" y="887577"/>
                </a:lnTo>
                <a:lnTo>
                  <a:pt x="71475" y="881595"/>
                </a:lnTo>
                <a:lnTo>
                  <a:pt x="107848" y="875614"/>
                </a:lnTo>
                <a:lnTo>
                  <a:pt x="152349" y="863244"/>
                </a:lnTo>
                <a:lnTo>
                  <a:pt x="194818" y="846404"/>
                </a:lnTo>
                <a:lnTo>
                  <a:pt x="235000" y="825360"/>
                </a:lnTo>
                <a:lnTo>
                  <a:pt x="272618" y="800366"/>
                </a:lnTo>
                <a:lnTo>
                  <a:pt x="307416" y="771715"/>
                </a:lnTo>
                <a:lnTo>
                  <a:pt x="339128" y="739673"/>
                </a:lnTo>
                <a:lnTo>
                  <a:pt x="367461" y="704494"/>
                </a:lnTo>
                <a:lnTo>
                  <a:pt x="392188" y="666457"/>
                </a:lnTo>
                <a:lnTo>
                  <a:pt x="413004" y="625843"/>
                </a:lnTo>
                <a:lnTo>
                  <a:pt x="429666" y="582917"/>
                </a:lnTo>
                <a:lnTo>
                  <a:pt x="441896" y="537933"/>
                </a:lnTo>
                <a:lnTo>
                  <a:pt x="449427" y="491185"/>
                </a:lnTo>
                <a:lnTo>
                  <a:pt x="452005" y="442925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427" y="7556436"/>
            <a:ext cx="438150" cy="2656205"/>
          </a:xfrm>
          <a:custGeom>
            <a:avLst/>
            <a:gdLst/>
            <a:ahLst/>
            <a:cxnLst/>
            <a:rect l="l" t="t" r="r" b="b"/>
            <a:pathLst>
              <a:path w="438150" h="2656204">
                <a:moveTo>
                  <a:pt x="438150" y="442925"/>
                </a:moveTo>
                <a:lnTo>
                  <a:pt x="435571" y="394665"/>
                </a:lnTo>
                <a:lnTo>
                  <a:pt x="428040" y="347903"/>
                </a:lnTo>
                <a:lnTo>
                  <a:pt x="415810" y="302933"/>
                </a:lnTo>
                <a:lnTo>
                  <a:pt x="399148" y="259994"/>
                </a:lnTo>
                <a:lnTo>
                  <a:pt x="378333" y="219379"/>
                </a:lnTo>
                <a:lnTo>
                  <a:pt x="353606" y="181343"/>
                </a:lnTo>
                <a:lnTo>
                  <a:pt x="325272" y="146164"/>
                </a:lnTo>
                <a:lnTo>
                  <a:pt x="293560" y="114109"/>
                </a:lnTo>
                <a:lnTo>
                  <a:pt x="258762" y="85458"/>
                </a:lnTo>
                <a:lnTo>
                  <a:pt x="221145" y="60477"/>
                </a:lnTo>
                <a:lnTo>
                  <a:pt x="180962" y="39420"/>
                </a:lnTo>
                <a:lnTo>
                  <a:pt x="138493" y="22580"/>
                </a:lnTo>
                <a:lnTo>
                  <a:pt x="93992" y="10223"/>
                </a:lnTo>
                <a:lnTo>
                  <a:pt x="47739" y="2603"/>
                </a:lnTo>
                <a:lnTo>
                  <a:pt x="0" y="0"/>
                </a:lnTo>
                <a:lnTo>
                  <a:pt x="0" y="885024"/>
                </a:lnTo>
                <a:lnTo>
                  <a:pt x="0" y="885825"/>
                </a:lnTo>
                <a:lnTo>
                  <a:pt x="0" y="1770011"/>
                </a:lnTo>
                <a:lnTo>
                  <a:pt x="0" y="1770849"/>
                </a:lnTo>
                <a:lnTo>
                  <a:pt x="0" y="2655836"/>
                </a:lnTo>
                <a:lnTo>
                  <a:pt x="47739" y="2653233"/>
                </a:lnTo>
                <a:lnTo>
                  <a:pt x="93992" y="2645613"/>
                </a:lnTo>
                <a:lnTo>
                  <a:pt x="138493" y="2633256"/>
                </a:lnTo>
                <a:lnTo>
                  <a:pt x="180962" y="2616416"/>
                </a:lnTo>
                <a:lnTo>
                  <a:pt x="221145" y="2595359"/>
                </a:lnTo>
                <a:lnTo>
                  <a:pt x="258762" y="2570378"/>
                </a:lnTo>
                <a:lnTo>
                  <a:pt x="293560" y="2541727"/>
                </a:lnTo>
                <a:lnTo>
                  <a:pt x="325272" y="2509672"/>
                </a:lnTo>
                <a:lnTo>
                  <a:pt x="353606" y="2474506"/>
                </a:lnTo>
                <a:lnTo>
                  <a:pt x="378333" y="2436469"/>
                </a:lnTo>
                <a:lnTo>
                  <a:pt x="399148" y="2395855"/>
                </a:lnTo>
                <a:lnTo>
                  <a:pt x="415810" y="2352916"/>
                </a:lnTo>
                <a:lnTo>
                  <a:pt x="428040" y="2307945"/>
                </a:lnTo>
                <a:lnTo>
                  <a:pt x="435571" y="2261184"/>
                </a:lnTo>
                <a:lnTo>
                  <a:pt x="438150" y="2212924"/>
                </a:lnTo>
                <a:lnTo>
                  <a:pt x="435571" y="2164664"/>
                </a:lnTo>
                <a:lnTo>
                  <a:pt x="428040" y="2117915"/>
                </a:lnTo>
                <a:lnTo>
                  <a:pt x="415810" y="2072932"/>
                </a:lnTo>
                <a:lnTo>
                  <a:pt x="399148" y="2029993"/>
                </a:lnTo>
                <a:lnTo>
                  <a:pt x="378333" y="1989378"/>
                </a:lnTo>
                <a:lnTo>
                  <a:pt x="353606" y="1951342"/>
                </a:lnTo>
                <a:lnTo>
                  <a:pt x="325272" y="1916163"/>
                </a:lnTo>
                <a:lnTo>
                  <a:pt x="293560" y="1884121"/>
                </a:lnTo>
                <a:lnTo>
                  <a:pt x="258762" y="1855470"/>
                </a:lnTo>
                <a:lnTo>
                  <a:pt x="221145" y="1830476"/>
                </a:lnTo>
                <a:lnTo>
                  <a:pt x="180962" y="1809432"/>
                </a:lnTo>
                <a:lnTo>
                  <a:pt x="138493" y="1792592"/>
                </a:lnTo>
                <a:lnTo>
                  <a:pt x="93992" y="1780222"/>
                </a:lnTo>
                <a:lnTo>
                  <a:pt x="47739" y="1772602"/>
                </a:lnTo>
                <a:lnTo>
                  <a:pt x="7696" y="1770430"/>
                </a:lnTo>
                <a:lnTo>
                  <a:pt x="47739" y="1768246"/>
                </a:lnTo>
                <a:lnTo>
                  <a:pt x="93992" y="1760626"/>
                </a:lnTo>
                <a:lnTo>
                  <a:pt x="138493" y="1748269"/>
                </a:lnTo>
                <a:lnTo>
                  <a:pt x="180962" y="1731429"/>
                </a:lnTo>
                <a:lnTo>
                  <a:pt x="221145" y="1710372"/>
                </a:lnTo>
                <a:lnTo>
                  <a:pt x="258762" y="1685391"/>
                </a:lnTo>
                <a:lnTo>
                  <a:pt x="293560" y="1656740"/>
                </a:lnTo>
                <a:lnTo>
                  <a:pt x="325272" y="1624685"/>
                </a:lnTo>
                <a:lnTo>
                  <a:pt x="353606" y="1589519"/>
                </a:lnTo>
                <a:lnTo>
                  <a:pt x="378333" y="1551482"/>
                </a:lnTo>
                <a:lnTo>
                  <a:pt x="399148" y="1510868"/>
                </a:lnTo>
                <a:lnTo>
                  <a:pt x="415810" y="1467929"/>
                </a:lnTo>
                <a:lnTo>
                  <a:pt x="428040" y="1422958"/>
                </a:lnTo>
                <a:lnTo>
                  <a:pt x="435571" y="1376197"/>
                </a:lnTo>
                <a:lnTo>
                  <a:pt x="438150" y="1327937"/>
                </a:lnTo>
                <a:lnTo>
                  <a:pt x="435571" y="1279677"/>
                </a:lnTo>
                <a:lnTo>
                  <a:pt x="428040" y="1232928"/>
                </a:lnTo>
                <a:lnTo>
                  <a:pt x="415810" y="1187945"/>
                </a:lnTo>
                <a:lnTo>
                  <a:pt x="399148" y="1145006"/>
                </a:lnTo>
                <a:lnTo>
                  <a:pt x="378333" y="1104392"/>
                </a:lnTo>
                <a:lnTo>
                  <a:pt x="353606" y="1066355"/>
                </a:lnTo>
                <a:lnTo>
                  <a:pt x="325272" y="1031176"/>
                </a:lnTo>
                <a:lnTo>
                  <a:pt x="293560" y="999134"/>
                </a:lnTo>
                <a:lnTo>
                  <a:pt x="258762" y="970483"/>
                </a:lnTo>
                <a:lnTo>
                  <a:pt x="221145" y="945489"/>
                </a:lnTo>
                <a:lnTo>
                  <a:pt x="180962" y="924445"/>
                </a:lnTo>
                <a:lnTo>
                  <a:pt x="138493" y="907605"/>
                </a:lnTo>
                <a:lnTo>
                  <a:pt x="93992" y="895235"/>
                </a:lnTo>
                <a:lnTo>
                  <a:pt x="47739" y="887615"/>
                </a:lnTo>
                <a:lnTo>
                  <a:pt x="7366" y="885431"/>
                </a:lnTo>
                <a:lnTo>
                  <a:pt x="47739" y="883234"/>
                </a:lnTo>
                <a:lnTo>
                  <a:pt x="93992" y="875614"/>
                </a:lnTo>
                <a:lnTo>
                  <a:pt x="138493" y="863244"/>
                </a:lnTo>
                <a:lnTo>
                  <a:pt x="180962" y="846404"/>
                </a:lnTo>
                <a:lnTo>
                  <a:pt x="221145" y="825360"/>
                </a:lnTo>
                <a:lnTo>
                  <a:pt x="258762" y="800366"/>
                </a:lnTo>
                <a:lnTo>
                  <a:pt x="293560" y="771715"/>
                </a:lnTo>
                <a:lnTo>
                  <a:pt x="325272" y="739673"/>
                </a:lnTo>
                <a:lnTo>
                  <a:pt x="353606" y="704494"/>
                </a:lnTo>
                <a:lnTo>
                  <a:pt x="378333" y="666470"/>
                </a:lnTo>
                <a:lnTo>
                  <a:pt x="399148" y="625843"/>
                </a:lnTo>
                <a:lnTo>
                  <a:pt x="415810" y="582917"/>
                </a:lnTo>
                <a:lnTo>
                  <a:pt x="428040" y="537933"/>
                </a:lnTo>
                <a:lnTo>
                  <a:pt x="435571" y="491185"/>
                </a:lnTo>
                <a:lnTo>
                  <a:pt x="438150" y="442925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88497"/>
            <a:ext cx="5157470" cy="86995"/>
          </a:xfrm>
          <a:custGeom>
            <a:avLst/>
            <a:gdLst/>
            <a:ahLst/>
            <a:cxnLst/>
            <a:rect l="l" t="t" r="r" b="b"/>
            <a:pathLst>
              <a:path w="5157470" h="86994">
                <a:moveTo>
                  <a:pt x="5157228" y="86796"/>
                </a:moveTo>
                <a:lnTo>
                  <a:pt x="0" y="86796"/>
                </a:lnTo>
                <a:lnTo>
                  <a:pt x="0" y="0"/>
                </a:lnTo>
                <a:lnTo>
                  <a:pt x="5157228" y="0"/>
                </a:lnTo>
                <a:lnTo>
                  <a:pt x="5157228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637278"/>
            <a:ext cx="51828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5" dirty="0">
                <a:solidFill>
                  <a:srgbClr val="2F4F49"/>
                </a:solidFill>
                <a:latin typeface="Arial"/>
                <a:cs typeface="Arial"/>
              </a:rPr>
              <a:t>Introduction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186" y="3735325"/>
            <a:ext cx="11646535" cy="114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254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builder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simplify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individuals.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186" y="5455602"/>
            <a:ext cx="11646535" cy="1099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designing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desired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1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professional </a:t>
            </a: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sz="3200" spc="-1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186" y="7255691"/>
            <a:ext cx="11646535" cy="114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reduces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designing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 </a:t>
            </a:r>
            <a:r>
              <a:rPr sz="32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3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qualifications.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687" y="3842114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687" y="7282668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687" y="5562391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0898" y="26895"/>
            <a:ext cx="3467100" cy="10234930"/>
          </a:xfrm>
          <a:custGeom>
            <a:avLst/>
            <a:gdLst/>
            <a:ahLst/>
            <a:cxnLst/>
            <a:rect l="l" t="t" r="r" b="b"/>
            <a:pathLst>
              <a:path w="3467100" h="10234930">
                <a:moveTo>
                  <a:pt x="177800" y="6521106"/>
                </a:moveTo>
                <a:lnTo>
                  <a:pt x="177800" y="3713244"/>
                </a:lnTo>
                <a:lnTo>
                  <a:pt x="241300" y="3491045"/>
                </a:lnTo>
                <a:lnTo>
                  <a:pt x="266700" y="3447071"/>
                </a:lnTo>
                <a:lnTo>
                  <a:pt x="330200" y="3229620"/>
                </a:lnTo>
                <a:lnTo>
                  <a:pt x="355600" y="3186625"/>
                </a:lnTo>
                <a:lnTo>
                  <a:pt x="381000" y="3101147"/>
                </a:lnTo>
                <a:lnTo>
                  <a:pt x="406400" y="3058666"/>
                </a:lnTo>
                <a:lnTo>
                  <a:pt x="431800" y="2974230"/>
                </a:lnTo>
                <a:lnTo>
                  <a:pt x="457200" y="2932277"/>
                </a:lnTo>
                <a:lnTo>
                  <a:pt x="469900" y="2890505"/>
                </a:lnTo>
                <a:lnTo>
                  <a:pt x="495300" y="2848913"/>
                </a:lnTo>
                <a:lnTo>
                  <a:pt x="508000" y="2807505"/>
                </a:lnTo>
                <a:lnTo>
                  <a:pt x="533400" y="2766281"/>
                </a:lnTo>
                <a:lnTo>
                  <a:pt x="546100" y="2725244"/>
                </a:lnTo>
                <a:lnTo>
                  <a:pt x="571500" y="2684395"/>
                </a:lnTo>
                <a:lnTo>
                  <a:pt x="584200" y="2643736"/>
                </a:lnTo>
                <a:lnTo>
                  <a:pt x="635000" y="2562994"/>
                </a:lnTo>
                <a:lnTo>
                  <a:pt x="647700" y="2522914"/>
                </a:lnTo>
                <a:lnTo>
                  <a:pt x="698500" y="2443347"/>
                </a:lnTo>
                <a:lnTo>
                  <a:pt x="711200" y="2403863"/>
                </a:lnTo>
                <a:lnTo>
                  <a:pt x="838200" y="2209501"/>
                </a:lnTo>
                <a:lnTo>
                  <a:pt x="850900" y="2171253"/>
                </a:lnTo>
                <a:lnTo>
                  <a:pt x="952500" y="2020398"/>
                </a:lnTo>
                <a:lnTo>
                  <a:pt x="1054100" y="1873044"/>
                </a:lnTo>
                <a:lnTo>
                  <a:pt x="1092200" y="1836766"/>
                </a:lnTo>
                <a:lnTo>
                  <a:pt x="1117600" y="1800714"/>
                </a:lnTo>
                <a:lnTo>
                  <a:pt x="1219200" y="1658817"/>
                </a:lnTo>
                <a:lnTo>
                  <a:pt x="1257300" y="1623929"/>
                </a:lnTo>
                <a:lnTo>
                  <a:pt x="1333500" y="1520695"/>
                </a:lnTo>
                <a:lnTo>
                  <a:pt x="1371600" y="1486767"/>
                </a:lnTo>
                <a:lnTo>
                  <a:pt x="1397000" y="1453083"/>
                </a:lnTo>
                <a:lnTo>
                  <a:pt x="1435100" y="1419645"/>
                </a:lnTo>
                <a:lnTo>
                  <a:pt x="1485900" y="1353515"/>
                </a:lnTo>
                <a:lnTo>
                  <a:pt x="1524000" y="1320826"/>
                </a:lnTo>
                <a:lnTo>
                  <a:pt x="1549400" y="1288391"/>
                </a:lnTo>
                <a:lnTo>
                  <a:pt x="1587500" y="1256209"/>
                </a:lnTo>
                <a:lnTo>
                  <a:pt x="1612900" y="1224284"/>
                </a:lnTo>
                <a:lnTo>
                  <a:pt x="1651000" y="1192617"/>
                </a:lnTo>
                <a:lnTo>
                  <a:pt x="1676400" y="1161210"/>
                </a:lnTo>
                <a:lnTo>
                  <a:pt x="1714500" y="1130065"/>
                </a:lnTo>
                <a:lnTo>
                  <a:pt x="1739900" y="1099182"/>
                </a:lnTo>
                <a:lnTo>
                  <a:pt x="1778000" y="1068565"/>
                </a:lnTo>
                <a:lnTo>
                  <a:pt x="1816100" y="1038214"/>
                </a:lnTo>
                <a:lnTo>
                  <a:pt x="1841500" y="1008132"/>
                </a:lnTo>
                <a:lnTo>
                  <a:pt x="1879600" y="978319"/>
                </a:lnTo>
                <a:lnTo>
                  <a:pt x="1917700" y="948778"/>
                </a:lnTo>
                <a:lnTo>
                  <a:pt x="1943100" y="919511"/>
                </a:lnTo>
                <a:lnTo>
                  <a:pt x="1981200" y="890519"/>
                </a:lnTo>
                <a:lnTo>
                  <a:pt x="2019300" y="861803"/>
                </a:lnTo>
                <a:lnTo>
                  <a:pt x="2044700" y="833366"/>
                </a:lnTo>
                <a:lnTo>
                  <a:pt x="2082800" y="805210"/>
                </a:lnTo>
                <a:lnTo>
                  <a:pt x="2120900" y="777335"/>
                </a:lnTo>
                <a:lnTo>
                  <a:pt x="2159000" y="749744"/>
                </a:lnTo>
                <a:lnTo>
                  <a:pt x="2197100" y="722438"/>
                </a:lnTo>
                <a:lnTo>
                  <a:pt x="2222500" y="695420"/>
                </a:lnTo>
                <a:lnTo>
                  <a:pt x="2260600" y="668690"/>
                </a:lnTo>
                <a:lnTo>
                  <a:pt x="2298700" y="642251"/>
                </a:lnTo>
                <a:lnTo>
                  <a:pt x="2336800" y="616104"/>
                </a:lnTo>
                <a:lnTo>
                  <a:pt x="2374900" y="590251"/>
                </a:lnTo>
                <a:lnTo>
                  <a:pt x="2413000" y="564693"/>
                </a:lnTo>
                <a:lnTo>
                  <a:pt x="2451100" y="539433"/>
                </a:lnTo>
                <a:lnTo>
                  <a:pt x="2489200" y="514472"/>
                </a:lnTo>
                <a:lnTo>
                  <a:pt x="2527300" y="489811"/>
                </a:lnTo>
                <a:lnTo>
                  <a:pt x="2565400" y="465453"/>
                </a:lnTo>
                <a:lnTo>
                  <a:pt x="2603500" y="441399"/>
                </a:lnTo>
                <a:lnTo>
                  <a:pt x="2641600" y="417651"/>
                </a:lnTo>
                <a:lnTo>
                  <a:pt x="2679700" y="394210"/>
                </a:lnTo>
                <a:lnTo>
                  <a:pt x="2717800" y="371079"/>
                </a:lnTo>
                <a:lnTo>
                  <a:pt x="2755900" y="348259"/>
                </a:lnTo>
                <a:lnTo>
                  <a:pt x="2794000" y="325751"/>
                </a:lnTo>
                <a:lnTo>
                  <a:pt x="2832100" y="303558"/>
                </a:lnTo>
                <a:lnTo>
                  <a:pt x="2870200" y="281681"/>
                </a:lnTo>
                <a:lnTo>
                  <a:pt x="2908300" y="260121"/>
                </a:lnTo>
                <a:lnTo>
                  <a:pt x="2959100" y="238881"/>
                </a:lnTo>
                <a:lnTo>
                  <a:pt x="2997200" y="217963"/>
                </a:lnTo>
                <a:lnTo>
                  <a:pt x="3035300" y="197367"/>
                </a:lnTo>
                <a:lnTo>
                  <a:pt x="3073400" y="177096"/>
                </a:lnTo>
                <a:lnTo>
                  <a:pt x="3111500" y="157151"/>
                </a:lnTo>
                <a:lnTo>
                  <a:pt x="3162300" y="137534"/>
                </a:lnTo>
                <a:lnTo>
                  <a:pt x="3200400" y="118247"/>
                </a:lnTo>
                <a:lnTo>
                  <a:pt x="3238500" y="99291"/>
                </a:lnTo>
                <a:lnTo>
                  <a:pt x="3276600" y="80668"/>
                </a:lnTo>
                <a:lnTo>
                  <a:pt x="3327400" y="62381"/>
                </a:lnTo>
                <a:lnTo>
                  <a:pt x="3365500" y="44430"/>
                </a:lnTo>
                <a:lnTo>
                  <a:pt x="3403600" y="26817"/>
                </a:lnTo>
                <a:lnTo>
                  <a:pt x="3454400" y="9544"/>
                </a:lnTo>
                <a:lnTo>
                  <a:pt x="3467100" y="0"/>
                </a:lnTo>
                <a:lnTo>
                  <a:pt x="3467100" y="10234462"/>
                </a:lnTo>
                <a:lnTo>
                  <a:pt x="3454400" y="10224918"/>
                </a:lnTo>
                <a:lnTo>
                  <a:pt x="3403600" y="10207644"/>
                </a:lnTo>
                <a:lnTo>
                  <a:pt x="3365500" y="10190031"/>
                </a:lnTo>
                <a:lnTo>
                  <a:pt x="3327400" y="10172079"/>
                </a:lnTo>
                <a:lnTo>
                  <a:pt x="3276600" y="10153791"/>
                </a:lnTo>
                <a:lnTo>
                  <a:pt x="3238500" y="10135168"/>
                </a:lnTo>
                <a:lnTo>
                  <a:pt x="3200400" y="10116212"/>
                </a:lnTo>
                <a:lnTo>
                  <a:pt x="3162300" y="10096925"/>
                </a:lnTo>
                <a:lnTo>
                  <a:pt x="3111500" y="10077307"/>
                </a:lnTo>
                <a:lnTo>
                  <a:pt x="3073400" y="10057362"/>
                </a:lnTo>
                <a:lnTo>
                  <a:pt x="3035300" y="10037090"/>
                </a:lnTo>
                <a:lnTo>
                  <a:pt x="2997200" y="10016494"/>
                </a:lnTo>
                <a:lnTo>
                  <a:pt x="2959100" y="9995575"/>
                </a:lnTo>
                <a:lnTo>
                  <a:pt x="2908300" y="9974334"/>
                </a:lnTo>
                <a:lnTo>
                  <a:pt x="2870200" y="9952774"/>
                </a:lnTo>
                <a:lnTo>
                  <a:pt x="2832100" y="9930897"/>
                </a:lnTo>
                <a:lnTo>
                  <a:pt x="2794000" y="9908703"/>
                </a:lnTo>
                <a:lnTo>
                  <a:pt x="2755900" y="9886195"/>
                </a:lnTo>
                <a:lnTo>
                  <a:pt x="2717800" y="9863374"/>
                </a:lnTo>
                <a:lnTo>
                  <a:pt x="2679700" y="9840242"/>
                </a:lnTo>
                <a:lnTo>
                  <a:pt x="2641600" y="9816801"/>
                </a:lnTo>
                <a:lnTo>
                  <a:pt x="2603500" y="9793052"/>
                </a:lnTo>
                <a:lnTo>
                  <a:pt x="2565400" y="9768998"/>
                </a:lnTo>
                <a:lnTo>
                  <a:pt x="2527300" y="9744639"/>
                </a:lnTo>
                <a:lnTo>
                  <a:pt x="2489200" y="9719978"/>
                </a:lnTo>
                <a:lnTo>
                  <a:pt x="2451100" y="9695016"/>
                </a:lnTo>
                <a:lnTo>
                  <a:pt x="2413000" y="9669755"/>
                </a:lnTo>
                <a:lnTo>
                  <a:pt x="2374900" y="9644197"/>
                </a:lnTo>
                <a:lnTo>
                  <a:pt x="2336800" y="9618343"/>
                </a:lnTo>
                <a:lnTo>
                  <a:pt x="2298700" y="9592196"/>
                </a:lnTo>
                <a:lnTo>
                  <a:pt x="2260600" y="9565756"/>
                </a:lnTo>
                <a:lnTo>
                  <a:pt x="2222500" y="9539025"/>
                </a:lnTo>
                <a:lnTo>
                  <a:pt x="2197100" y="9512006"/>
                </a:lnTo>
                <a:lnTo>
                  <a:pt x="2159000" y="9484700"/>
                </a:lnTo>
                <a:lnTo>
                  <a:pt x="2120900" y="9457108"/>
                </a:lnTo>
                <a:lnTo>
                  <a:pt x="2082800" y="9429233"/>
                </a:lnTo>
                <a:lnTo>
                  <a:pt x="2044700" y="9401075"/>
                </a:lnTo>
                <a:lnTo>
                  <a:pt x="2019300" y="9372638"/>
                </a:lnTo>
                <a:lnTo>
                  <a:pt x="1981200" y="9343921"/>
                </a:lnTo>
                <a:lnTo>
                  <a:pt x="1943100" y="9314928"/>
                </a:lnTo>
                <a:lnTo>
                  <a:pt x="1917700" y="9285660"/>
                </a:lnTo>
                <a:lnTo>
                  <a:pt x="1879600" y="9256119"/>
                </a:lnTo>
                <a:lnTo>
                  <a:pt x="1841500" y="9226305"/>
                </a:lnTo>
                <a:lnTo>
                  <a:pt x="1816100" y="9196222"/>
                </a:lnTo>
                <a:lnTo>
                  <a:pt x="1778000" y="9165870"/>
                </a:lnTo>
                <a:lnTo>
                  <a:pt x="1739900" y="9135252"/>
                </a:lnTo>
                <a:lnTo>
                  <a:pt x="1714500" y="9104369"/>
                </a:lnTo>
                <a:lnTo>
                  <a:pt x="1676400" y="9073222"/>
                </a:lnTo>
                <a:lnTo>
                  <a:pt x="1651000" y="9041814"/>
                </a:lnTo>
                <a:lnTo>
                  <a:pt x="1612900" y="9010147"/>
                </a:lnTo>
                <a:lnTo>
                  <a:pt x="1587500" y="8978221"/>
                </a:lnTo>
                <a:lnTo>
                  <a:pt x="1549400" y="8946039"/>
                </a:lnTo>
                <a:lnTo>
                  <a:pt x="1524000" y="8913602"/>
                </a:lnTo>
                <a:lnTo>
                  <a:pt x="1485900" y="8880912"/>
                </a:lnTo>
                <a:lnTo>
                  <a:pt x="1435100" y="8814780"/>
                </a:lnTo>
                <a:lnTo>
                  <a:pt x="1397000" y="8781342"/>
                </a:lnTo>
                <a:lnTo>
                  <a:pt x="1371600" y="8747657"/>
                </a:lnTo>
                <a:lnTo>
                  <a:pt x="1333500" y="8713728"/>
                </a:lnTo>
                <a:lnTo>
                  <a:pt x="1257300" y="8610491"/>
                </a:lnTo>
                <a:lnTo>
                  <a:pt x="1219200" y="8575601"/>
                </a:lnTo>
                <a:lnTo>
                  <a:pt x="1117600" y="8433700"/>
                </a:lnTo>
                <a:lnTo>
                  <a:pt x="1092200" y="8397648"/>
                </a:lnTo>
                <a:lnTo>
                  <a:pt x="1054100" y="8361368"/>
                </a:lnTo>
                <a:lnTo>
                  <a:pt x="952500" y="8214010"/>
                </a:lnTo>
                <a:lnTo>
                  <a:pt x="850900" y="8063150"/>
                </a:lnTo>
                <a:lnTo>
                  <a:pt x="838200" y="8024900"/>
                </a:lnTo>
                <a:lnTo>
                  <a:pt x="711200" y="7830533"/>
                </a:lnTo>
                <a:lnTo>
                  <a:pt x="698500" y="7791047"/>
                </a:lnTo>
                <a:lnTo>
                  <a:pt x="647700" y="7711478"/>
                </a:lnTo>
                <a:lnTo>
                  <a:pt x="635000" y="7671397"/>
                </a:lnTo>
                <a:lnTo>
                  <a:pt x="584200" y="7590652"/>
                </a:lnTo>
                <a:lnTo>
                  <a:pt x="571500" y="7549991"/>
                </a:lnTo>
                <a:lnTo>
                  <a:pt x="546100" y="7509141"/>
                </a:lnTo>
                <a:lnTo>
                  <a:pt x="533400" y="7468102"/>
                </a:lnTo>
                <a:lnTo>
                  <a:pt x="508000" y="7426877"/>
                </a:lnTo>
                <a:lnTo>
                  <a:pt x="495300" y="7385467"/>
                </a:lnTo>
                <a:lnTo>
                  <a:pt x="469900" y="7343875"/>
                </a:lnTo>
                <a:lnTo>
                  <a:pt x="457200" y="7302101"/>
                </a:lnTo>
                <a:lnTo>
                  <a:pt x="431800" y="7260147"/>
                </a:lnTo>
                <a:lnTo>
                  <a:pt x="406400" y="7175707"/>
                </a:lnTo>
                <a:lnTo>
                  <a:pt x="381000" y="7133225"/>
                </a:lnTo>
                <a:lnTo>
                  <a:pt x="355600" y="7047744"/>
                </a:lnTo>
                <a:lnTo>
                  <a:pt x="330200" y="7004748"/>
                </a:lnTo>
                <a:lnTo>
                  <a:pt x="266700" y="6787289"/>
                </a:lnTo>
                <a:lnTo>
                  <a:pt x="241300" y="6743313"/>
                </a:lnTo>
                <a:lnTo>
                  <a:pt x="177800" y="6521106"/>
                </a:lnTo>
                <a:close/>
              </a:path>
              <a:path w="3467100" h="10234930">
                <a:moveTo>
                  <a:pt x="114300" y="6249561"/>
                </a:moveTo>
                <a:lnTo>
                  <a:pt x="114300" y="3984779"/>
                </a:lnTo>
                <a:lnTo>
                  <a:pt x="177800" y="3758138"/>
                </a:lnTo>
                <a:lnTo>
                  <a:pt x="177800" y="6476210"/>
                </a:lnTo>
                <a:lnTo>
                  <a:pt x="114300" y="6249561"/>
                </a:lnTo>
                <a:close/>
              </a:path>
              <a:path w="3467100" h="10234930">
                <a:moveTo>
                  <a:pt x="88900" y="6111894"/>
                </a:moveTo>
                <a:lnTo>
                  <a:pt x="88900" y="4122440"/>
                </a:lnTo>
                <a:lnTo>
                  <a:pt x="114300" y="4030529"/>
                </a:lnTo>
                <a:lnTo>
                  <a:pt x="114300" y="6203809"/>
                </a:lnTo>
                <a:lnTo>
                  <a:pt x="88900" y="6111894"/>
                </a:lnTo>
                <a:close/>
              </a:path>
              <a:path w="3467100" h="10234930">
                <a:moveTo>
                  <a:pt x="63500" y="5973025"/>
                </a:moveTo>
                <a:lnTo>
                  <a:pt x="63500" y="4261304"/>
                </a:lnTo>
                <a:lnTo>
                  <a:pt x="88900" y="4168597"/>
                </a:lnTo>
                <a:lnTo>
                  <a:pt x="88900" y="6065735"/>
                </a:lnTo>
                <a:lnTo>
                  <a:pt x="63500" y="5973025"/>
                </a:lnTo>
                <a:close/>
              </a:path>
              <a:path w="3467100" h="10234930">
                <a:moveTo>
                  <a:pt x="50800" y="5879800"/>
                </a:moveTo>
                <a:lnTo>
                  <a:pt x="50800" y="4354525"/>
                </a:lnTo>
                <a:lnTo>
                  <a:pt x="63500" y="4307851"/>
                </a:lnTo>
                <a:lnTo>
                  <a:pt x="63500" y="5926476"/>
                </a:lnTo>
                <a:lnTo>
                  <a:pt x="50800" y="5879800"/>
                </a:lnTo>
                <a:close/>
              </a:path>
              <a:path w="3467100" h="10234930">
                <a:moveTo>
                  <a:pt x="38100" y="5786076"/>
                </a:moveTo>
                <a:lnTo>
                  <a:pt x="38100" y="4448246"/>
                </a:lnTo>
                <a:lnTo>
                  <a:pt x="50800" y="4401324"/>
                </a:lnTo>
                <a:lnTo>
                  <a:pt x="50800" y="5832999"/>
                </a:lnTo>
                <a:lnTo>
                  <a:pt x="38100" y="5786076"/>
                </a:lnTo>
                <a:close/>
              </a:path>
              <a:path w="3467100" h="10234930">
                <a:moveTo>
                  <a:pt x="25400" y="5644581"/>
                </a:moveTo>
                <a:lnTo>
                  <a:pt x="25400" y="4589735"/>
                </a:lnTo>
                <a:lnTo>
                  <a:pt x="38100" y="4542453"/>
                </a:lnTo>
                <a:lnTo>
                  <a:pt x="38100" y="5691864"/>
                </a:lnTo>
                <a:lnTo>
                  <a:pt x="25400" y="5644581"/>
                </a:lnTo>
                <a:close/>
              </a:path>
              <a:path w="3467100" h="10234930">
                <a:moveTo>
                  <a:pt x="12700" y="5502037"/>
                </a:moveTo>
                <a:lnTo>
                  <a:pt x="12700" y="4732272"/>
                </a:lnTo>
                <a:lnTo>
                  <a:pt x="25400" y="4684646"/>
                </a:lnTo>
                <a:lnTo>
                  <a:pt x="25400" y="5549666"/>
                </a:lnTo>
                <a:lnTo>
                  <a:pt x="12700" y="5502037"/>
                </a:lnTo>
                <a:close/>
              </a:path>
              <a:path w="3467100" h="10234930">
                <a:moveTo>
                  <a:pt x="0" y="5310429"/>
                </a:moveTo>
                <a:lnTo>
                  <a:pt x="0" y="4923873"/>
                </a:lnTo>
                <a:lnTo>
                  <a:pt x="12700" y="4875812"/>
                </a:lnTo>
                <a:lnTo>
                  <a:pt x="12700" y="5358492"/>
                </a:lnTo>
                <a:lnTo>
                  <a:pt x="0" y="531042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88493"/>
            <a:ext cx="7735570" cy="86995"/>
          </a:xfrm>
          <a:custGeom>
            <a:avLst/>
            <a:gdLst/>
            <a:ahLst/>
            <a:cxnLst/>
            <a:rect l="l" t="t" r="r" b="b"/>
            <a:pathLst>
              <a:path w="7735570" h="86994">
                <a:moveTo>
                  <a:pt x="7734961" y="86796"/>
                </a:moveTo>
                <a:lnTo>
                  <a:pt x="0" y="86796"/>
                </a:lnTo>
                <a:lnTo>
                  <a:pt x="0" y="0"/>
                </a:lnTo>
                <a:lnTo>
                  <a:pt x="7734961" y="0"/>
                </a:lnTo>
                <a:lnTo>
                  <a:pt x="7734961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637275"/>
            <a:ext cx="77609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>
                <a:solidFill>
                  <a:srgbClr val="2F4F49"/>
                </a:solidFill>
                <a:latin typeface="Arial"/>
                <a:cs typeface="Arial"/>
              </a:rPr>
              <a:t>Problem</a:t>
            </a:r>
            <a:r>
              <a:rPr sz="7000" spc="-100" dirty="0">
                <a:solidFill>
                  <a:srgbClr val="2F4F49"/>
                </a:solidFill>
                <a:latin typeface="Arial"/>
                <a:cs typeface="Arial"/>
              </a:rPr>
              <a:t> </a:t>
            </a:r>
            <a:r>
              <a:rPr sz="7000" spc="145" dirty="0">
                <a:solidFill>
                  <a:srgbClr val="2F4F49"/>
                </a:solidFill>
                <a:latin typeface="Arial"/>
                <a:cs typeface="Arial"/>
              </a:rPr>
              <a:t>Statment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9945" y="4254164"/>
            <a:ext cx="117913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thousands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profiles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upload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946" y="5814274"/>
            <a:ext cx="11791315" cy="1099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portal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upload  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9946" y="7423988"/>
            <a:ext cx="11791314" cy="1711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-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3200" spc="-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sz="3200" spc="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resumes </a:t>
            </a:r>
            <a:r>
              <a:rPr sz="3200" spc="-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 different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sz="3200" spc="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creates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difficulty </a:t>
            </a:r>
            <a:r>
              <a:rPr sz="3200" spc="-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profile.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So,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manually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spend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profile.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687" y="4063886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000" y="7836631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6000" y="5921063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0898" y="26895"/>
            <a:ext cx="3467100" cy="10234930"/>
          </a:xfrm>
          <a:custGeom>
            <a:avLst/>
            <a:gdLst/>
            <a:ahLst/>
            <a:cxnLst/>
            <a:rect l="l" t="t" r="r" b="b"/>
            <a:pathLst>
              <a:path w="3467100" h="10234930">
                <a:moveTo>
                  <a:pt x="177800" y="6521106"/>
                </a:moveTo>
                <a:lnTo>
                  <a:pt x="177800" y="3713244"/>
                </a:lnTo>
                <a:lnTo>
                  <a:pt x="241300" y="3491045"/>
                </a:lnTo>
                <a:lnTo>
                  <a:pt x="266700" y="3447071"/>
                </a:lnTo>
                <a:lnTo>
                  <a:pt x="330200" y="3229620"/>
                </a:lnTo>
                <a:lnTo>
                  <a:pt x="355600" y="3186625"/>
                </a:lnTo>
                <a:lnTo>
                  <a:pt x="381000" y="3101147"/>
                </a:lnTo>
                <a:lnTo>
                  <a:pt x="406400" y="3058666"/>
                </a:lnTo>
                <a:lnTo>
                  <a:pt x="431800" y="2974230"/>
                </a:lnTo>
                <a:lnTo>
                  <a:pt x="457200" y="2932277"/>
                </a:lnTo>
                <a:lnTo>
                  <a:pt x="469900" y="2890505"/>
                </a:lnTo>
                <a:lnTo>
                  <a:pt x="495300" y="2848913"/>
                </a:lnTo>
                <a:lnTo>
                  <a:pt x="508000" y="2807505"/>
                </a:lnTo>
                <a:lnTo>
                  <a:pt x="533400" y="2766281"/>
                </a:lnTo>
                <a:lnTo>
                  <a:pt x="546100" y="2725244"/>
                </a:lnTo>
                <a:lnTo>
                  <a:pt x="571500" y="2684395"/>
                </a:lnTo>
                <a:lnTo>
                  <a:pt x="584200" y="2643736"/>
                </a:lnTo>
                <a:lnTo>
                  <a:pt x="635000" y="2562994"/>
                </a:lnTo>
                <a:lnTo>
                  <a:pt x="647700" y="2522914"/>
                </a:lnTo>
                <a:lnTo>
                  <a:pt x="698500" y="2443347"/>
                </a:lnTo>
                <a:lnTo>
                  <a:pt x="711200" y="2403863"/>
                </a:lnTo>
                <a:lnTo>
                  <a:pt x="838200" y="2209501"/>
                </a:lnTo>
                <a:lnTo>
                  <a:pt x="850900" y="2171253"/>
                </a:lnTo>
                <a:lnTo>
                  <a:pt x="952500" y="2020398"/>
                </a:lnTo>
                <a:lnTo>
                  <a:pt x="1054100" y="1873044"/>
                </a:lnTo>
                <a:lnTo>
                  <a:pt x="1092200" y="1836766"/>
                </a:lnTo>
                <a:lnTo>
                  <a:pt x="1117600" y="1800714"/>
                </a:lnTo>
                <a:lnTo>
                  <a:pt x="1219200" y="1658817"/>
                </a:lnTo>
                <a:lnTo>
                  <a:pt x="1257300" y="1623929"/>
                </a:lnTo>
                <a:lnTo>
                  <a:pt x="1333500" y="1520695"/>
                </a:lnTo>
                <a:lnTo>
                  <a:pt x="1371600" y="1486767"/>
                </a:lnTo>
                <a:lnTo>
                  <a:pt x="1397000" y="1453083"/>
                </a:lnTo>
                <a:lnTo>
                  <a:pt x="1435100" y="1419645"/>
                </a:lnTo>
                <a:lnTo>
                  <a:pt x="1485900" y="1353515"/>
                </a:lnTo>
                <a:lnTo>
                  <a:pt x="1524000" y="1320826"/>
                </a:lnTo>
                <a:lnTo>
                  <a:pt x="1549400" y="1288391"/>
                </a:lnTo>
                <a:lnTo>
                  <a:pt x="1587500" y="1256209"/>
                </a:lnTo>
                <a:lnTo>
                  <a:pt x="1612900" y="1224284"/>
                </a:lnTo>
                <a:lnTo>
                  <a:pt x="1651000" y="1192617"/>
                </a:lnTo>
                <a:lnTo>
                  <a:pt x="1676400" y="1161210"/>
                </a:lnTo>
                <a:lnTo>
                  <a:pt x="1714500" y="1130065"/>
                </a:lnTo>
                <a:lnTo>
                  <a:pt x="1739900" y="1099182"/>
                </a:lnTo>
                <a:lnTo>
                  <a:pt x="1778000" y="1068565"/>
                </a:lnTo>
                <a:lnTo>
                  <a:pt x="1816100" y="1038214"/>
                </a:lnTo>
                <a:lnTo>
                  <a:pt x="1841500" y="1008132"/>
                </a:lnTo>
                <a:lnTo>
                  <a:pt x="1879600" y="978319"/>
                </a:lnTo>
                <a:lnTo>
                  <a:pt x="1917700" y="948778"/>
                </a:lnTo>
                <a:lnTo>
                  <a:pt x="1943100" y="919511"/>
                </a:lnTo>
                <a:lnTo>
                  <a:pt x="1981200" y="890519"/>
                </a:lnTo>
                <a:lnTo>
                  <a:pt x="2019300" y="861803"/>
                </a:lnTo>
                <a:lnTo>
                  <a:pt x="2044700" y="833366"/>
                </a:lnTo>
                <a:lnTo>
                  <a:pt x="2082800" y="805210"/>
                </a:lnTo>
                <a:lnTo>
                  <a:pt x="2120900" y="777335"/>
                </a:lnTo>
                <a:lnTo>
                  <a:pt x="2159000" y="749744"/>
                </a:lnTo>
                <a:lnTo>
                  <a:pt x="2197100" y="722438"/>
                </a:lnTo>
                <a:lnTo>
                  <a:pt x="2222500" y="695420"/>
                </a:lnTo>
                <a:lnTo>
                  <a:pt x="2260600" y="668690"/>
                </a:lnTo>
                <a:lnTo>
                  <a:pt x="2298700" y="642251"/>
                </a:lnTo>
                <a:lnTo>
                  <a:pt x="2336800" y="616104"/>
                </a:lnTo>
                <a:lnTo>
                  <a:pt x="2374900" y="590251"/>
                </a:lnTo>
                <a:lnTo>
                  <a:pt x="2413000" y="564693"/>
                </a:lnTo>
                <a:lnTo>
                  <a:pt x="2451100" y="539433"/>
                </a:lnTo>
                <a:lnTo>
                  <a:pt x="2489200" y="514472"/>
                </a:lnTo>
                <a:lnTo>
                  <a:pt x="2527300" y="489811"/>
                </a:lnTo>
                <a:lnTo>
                  <a:pt x="2565400" y="465453"/>
                </a:lnTo>
                <a:lnTo>
                  <a:pt x="2603500" y="441399"/>
                </a:lnTo>
                <a:lnTo>
                  <a:pt x="2641600" y="417651"/>
                </a:lnTo>
                <a:lnTo>
                  <a:pt x="2679700" y="394210"/>
                </a:lnTo>
                <a:lnTo>
                  <a:pt x="2717800" y="371079"/>
                </a:lnTo>
                <a:lnTo>
                  <a:pt x="2755900" y="348259"/>
                </a:lnTo>
                <a:lnTo>
                  <a:pt x="2794000" y="325751"/>
                </a:lnTo>
                <a:lnTo>
                  <a:pt x="2832100" y="303558"/>
                </a:lnTo>
                <a:lnTo>
                  <a:pt x="2870200" y="281681"/>
                </a:lnTo>
                <a:lnTo>
                  <a:pt x="2908300" y="260121"/>
                </a:lnTo>
                <a:lnTo>
                  <a:pt x="2959100" y="238881"/>
                </a:lnTo>
                <a:lnTo>
                  <a:pt x="2997200" y="217963"/>
                </a:lnTo>
                <a:lnTo>
                  <a:pt x="3035300" y="197367"/>
                </a:lnTo>
                <a:lnTo>
                  <a:pt x="3073400" y="177096"/>
                </a:lnTo>
                <a:lnTo>
                  <a:pt x="3111500" y="157151"/>
                </a:lnTo>
                <a:lnTo>
                  <a:pt x="3162300" y="137534"/>
                </a:lnTo>
                <a:lnTo>
                  <a:pt x="3200400" y="118247"/>
                </a:lnTo>
                <a:lnTo>
                  <a:pt x="3238500" y="99291"/>
                </a:lnTo>
                <a:lnTo>
                  <a:pt x="3276600" y="80668"/>
                </a:lnTo>
                <a:lnTo>
                  <a:pt x="3327400" y="62381"/>
                </a:lnTo>
                <a:lnTo>
                  <a:pt x="3365500" y="44430"/>
                </a:lnTo>
                <a:lnTo>
                  <a:pt x="3403600" y="26817"/>
                </a:lnTo>
                <a:lnTo>
                  <a:pt x="3454400" y="9544"/>
                </a:lnTo>
                <a:lnTo>
                  <a:pt x="3467100" y="0"/>
                </a:lnTo>
                <a:lnTo>
                  <a:pt x="3467100" y="10234462"/>
                </a:lnTo>
                <a:lnTo>
                  <a:pt x="3454400" y="10224918"/>
                </a:lnTo>
                <a:lnTo>
                  <a:pt x="3403600" y="10207644"/>
                </a:lnTo>
                <a:lnTo>
                  <a:pt x="3365500" y="10190031"/>
                </a:lnTo>
                <a:lnTo>
                  <a:pt x="3327400" y="10172079"/>
                </a:lnTo>
                <a:lnTo>
                  <a:pt x="3276600" y="10153791"/>
                </a:lnTo>
                <a:lnTo>
                  <a:pt x="3238500" y="10135168"/>
                </a:lnTo>
                <a:lnTo>
                  <a:pt x="3200400" y="10116212"/>
                </a:lnTo>
                <a:lnTo>
                  <a:pt x="3162300" y="10096925"/>
                </a:lnTo>
                <a:lnTo>
                  <a:pt x="3111500" y="10077307"/>
                </a:lnTo>
                <a:lnTo>
                  <a:pt x="3073400" y="10057362"/>
                </a:lnTo>
                <a:lnTo>
                  <a:pt x="3035300" y="10037090"/>
                </a:lnTo>
                <a:lnTo>
                  <a:pt x="2997200" y="10016494"/>
                </a:lnTo>
                <a:lnTo>
                  <a:pt x="2959100" y="9995575"/>
                </a:lnTo>
                <a:lnTo>
                  <a:pt x="2908300" y="9974334"/>
                </a:lnTo>
                <a:lnTo>
                  <a:pt x="2870200" y="9952774"/>
                </a:lnTo>
                <a:lnTo>
                  <a:pt x="2832100" y="9930897"/>
                </a:lnTo>
                <a:lnTo>
                  <a:pt x="2794000" y="9908703"/>
                </a:lnTo>
                <a:lnTo>
                  <a:pt x="2755900" y="9886195"/>
                </a:lnTo>
                <a:lnTo>
                  <a:pt x="2717800" y="9863374"/>
                </a:lnTo>
                <a:lnTo>
                  <a:pt x="2679700" y="9840242"/>
                </a:lnTo>
                <a:lnTo>
                  <a:pt x="2641600" y="9816801"/>
                </a:lnTo>
                <a:lnTo>
                  <a:pt x="2603500" y="9793052"/>
                </a:lnTo>
                <a:lnTo>
                  <a:pt x="2565400" y="9768998"/>
                </a:lnTo>
                <a:lnTo>
                  <a:pt x="2527300" y="9744639"/>
                </a:lnTo>
                <a:lnTo>
                  <a:pt x="2489200" y="9719978"/>
                </a:lnTo>
                <a:lnTo>
                  <a:pt x="2451100" y="9695016"/>
                </a:lnTo>
                <a:lnTo>
                  <a:pt x="2413000" y="9669755"/>
                </a:lnTo>
                <a:lnTo>
                  <a:pt x="2374900" y="9644197"/>
                </a:lnTo>
                <a:lnTo>
                  <a:pt x="2336800" y="9618343"/>
                </a:lnTo>
                <a:lnTo>
                  <a:pt x="2298700" y="9592196"/>
                </a:lnTo>
                <a:lnTo>
                  <a:pt x="2260600" y="9565756"/>
                </a:lnTo>
                <a:lnTo>
                  <a:pt x="2222500" y="9539025"/>
                </a:lnTo>
                <a:lnTo>
                  <a:pt x="2197100" y="9512006"/>
                </a:lnTo>
                <a:lnTo>
                  <a:pt x="2159000" y="9484700"/>
                </a:lnTo>
                <a:lnTo>
                  <a:pt x="2120900" y="9457108"/>
                </a:lnTo>
                <a:lnTo>
                  <a:pt x="2082800" y="9429233"/>
                </a:lnTo>
                <a:lnTo>
                  <a:pt x="2044700" y="9401075"/>
                </a:lnTo>
                <a:lnTo>
                  <a:pt x="2019300" y="9372638"/>
                </a:lnTo>
                <a:lnTo>
                  <a:pt x="1981200" y="9343921"/>
                </a:lnTo>
                <a:lnTo>
                  <a:pt x="1943100" y="9314928"/>
                </a:lnTo>
                <a:lnTo>
                  <a:pt x="1917700" y="9285660"/>
                </a:lnTo>
                <a:lnTo>
                  <a:pt x="1879600" y="9256119"/>
                </a:lnTo>
                <a:lnTo>
                  <a:pt x="1841500" y="9226305"/>
                </a:lnTo>
                <a:lnTo>
                  <a:pt x="1816100" y="9196222"/>
                </a:lnTo>
                <a:lnTo>
                  <a:pt x="1778000" y="9165870"/>
                </a:lnTo>
                <a:lnTo>
                  <a:pt x="1739900" y="9135252"/>
                </a:lnTo>
                <a:lnTo>
                  <a:pt x="1714500" y="9104369"/>
                </a:lnTo>
                <a:lnTo>
                  <a:pt x="1676400" y="9073222"/>
                </a:lnTo>
                <a:lnTo>
                  <a:pt x="1651000" y="9041814"/>
                </a:lnTo>
                <a:lnTo>
                  <a:pt x="1612900" y="9010147"/>
                </a:lnTo>
                <a:lnTo>
                  <a:pt x="1587500" y="8978221"/>
                </a:lnTo>
                <a:lnTo>
                  <a:pt x="1549400" y="8946039"/>
                </a:lnTo>
                <a:lnTo>
                  <a:pt x="1524000" y="8913602"/>
                </a:lnTo>
                <a:lnTo>
                  <a:pt x="1485900" y="8880912"/>
                </a:lnTo>
                <a:lnTo>
                  <a:pt x="1435100" y="8814780"/>
                </a:lnTo>
                <a:lnTo>
                  <a:pt x="1397000" y="8781342"/>
                </a:lnTo>
                <a:lnTo>
                  <a:pt x="1371600" y="8747657"/>
                </a:lnTo>
                <a:lnTo>
                  <a:pt x="1333500" y="8713728"/>
                </a:lnTo>
                <a:lnTo>
                  <a:pt x="1257300" y="8610491"/>
                </a:lnTo>
                <a:lnTo>
                  <a:pt x="1219200" y="8575601"/>
                </a:lnTo>
                <a:lnTo>
                  <a:pt x="1117600" y="8433700"/>
                </a:lnTo>
                <a:lnTo>
                  <a:pt x="1092200" y="8397648"/>
                </a:lnTo>
                <a:lnTo>
                  <a:pt x="1054100" y="8361368"/>
                </a:lnTo>
                <a:lnTo>
                  <a:pt x="952500" y="8214010"/>
                </a:lnTo>
                <a:lnTo>
                  <a:pt x="850900" y="8063150"/>
                </a:lnTo>
                <a:lnTo>
                  <a:pt x="838200" y="8024900"/>
                </a:lnTo>
                <a:lnTo>
                  <a:pt x="711200" y="7830533"/>
                </a:lnTo>
                <a:lnTo>
                  <a:pt x="698500" y="7791047"/>
                </a:lnTo>
                <a:lnTo>
                  <a:pt x="647700" y="7711478"/>
                </a:lnTo>
                <a:lnTo>
                  <a:pt x="635000" y="7671397"/>
                </a:lnTo>
                <a:lnTo>
                  <a:pt x="584200" y="7590652"/>
                </a:lnTo>
                <a:lnTo>
                  <a:pt x="571500" y="7549991"/>
                </a:lnTo>
                <a:lnTo>
                  <a:pt x="546100" y="7509141"/>
                </a:lnTo>
                <a:lnTo>
                  <a:pt x="533400" y="7468102"/>
                </a:lnTo>
                <a:lnTo>
                  <a:pt x="508000" y="7426877"/>
                </a:lnTo>
                <a:lnTo>
                  <a:pt x="495300" y="7385467"/>
                </a:lnTo>
                <a:lnTo>
                  <a:pt x="469900" y="7343875"/>
                </a:lnTo>
                <a:lnTo>
                  <a:pt x="457200" y="7302101"/>
                </a:lnTo>
                <a:lnTo>
                  <a:pt x="431800" y="7260147"/>
                </a:lnTo>
                <a:lnTo>
                  <a:pt x="406400" y="7175707"/>
                </a:lnTo>
                <a:lnTo>
                  <a:pt x="381000" y="7133225"/>
                </a:lnTo>
                <a:lnTo>
                  <a:pt x="355600" y="7047744"/>
                </a:lnTo>
                <a:lnTo>
                  <a:pt x="330200" y="7004748"/>
                </a:lnTo>
                <a:lnTo>
                  <a:pt x="266700" y="6787289"/>
                </a:lnTo>
                <a:lnTo>
                  <a:pt x="241300" y="6743313"/>
                </a:lnTo>
                <a:lnTo>
                  <a:pt x="177800" y="6521106"/>
                </a:lnTo>
                <a:close/>
              </a:path>
              <a:path w="3467100" h="10234930">
                <a:moveTo>
                  <a:pt x="114300" y="6249561"/>
                </a:moveTo>
                <a:lnTo>
                  <a:pt x="114300" y="3984779"/>
                </a:lnTo>
                <a:lnTo>
                  <a:pt x="177800" y="3758138"/>
                </a:lnTo>
                <a:lnTo>
                  <a:pt x="177800" y="6476210"/>
                </a:lnTo>
                <a:lnTo>
                  <a:pt x="114300" y="6249561"/>
                </a:lnTo>
                <a:close/>
              </a:path>
              <a:path w="3467100" h="10234930">
                <a:moveTo>
                  <a:pt x="88900" y="6111894"/>
                </a:moveTo>
                <a:lnTo>
                  <a:pt x="88900" y="4122440"/>
                </a:lnTo>
                <a:lnTo>
                  <a:pt x="114300" y="4030529"/>
                </a:lnTo>
                <a:lnTo>
                  <a:pt x="114300" y="6203809"/>
                </a:lnTo>
                <a:lnTo>
                  <a:pt x="88900" y="6111894"/>
                </a:lnTo>
                <a:close/>
              </a:path>
              <a:path w="3467100" h="10234930">
                <a:moveTo>
                  <a:pt x="63500" y="5973025"/>
                </a:moveTo>
                <a:lnTo>
                  <a:pt x="63500" y="4261304"/>
                </a:lnTo>
                <a:lnTo>
                  <a:pt x="88900" y="4168597"/>
                </a:lnTo>
                <a:lnTo>
                  <a:pt x="88900" y="6065735"/>
                </a:lnTo>
                <a:lnTo>
                  <a:pt x="63500" y="5973025"/>
                </a:lnTo>
                <a:close/>
              </a:path>
              <a:path w="3467100" h="10234930">
                <a:moveTo>
                  <a:pt x="50800" y="5879800"/>
                </a:moveTo>
                <a:lnTo>
                  <a:pt x="50800" y="4354525"/>
                </a:lnTo>
                <a:lnTo>
                  <a:pt x="63500" y="4307851"/>
                </a:lnTo>
                <a:lnTo>
                  <a:pt x="63500" y="5926476"/>
                </a:lnTo>
                <a:lnTo>
                  <a:pt x="50800" y="5879800"/>
                </a:lnTo>
                <a:close/>
              </a:path>
              <a:path w="3467100" h="10234930">
                <a:moveTo>
                  <a:pt x="38100" y="5786076"/>
                </a:moveTo>
                <a:lnTo>
                  <a:pt x="38100" y="4448246"/>
                </a:lnTo>
                <a:lnTo>
                  <a:pt x="50800" y="4401324"/>
                </a:lnTo>
                <a:lnTo>
                  <a:pt x="50800" y="5832999"/>
                </a:lnTo>
                <a:lnTo>
                  <a:pt x="38100" y="5786076"/>
                </a:lnTo>
                <a:close/>
              </a:path>
              <a:path w="3467100" h="10234930">
                <a:moveTo>
                  <a:pt x="25400" y="5644581"/>
                </a:moveTo>
                <a:lnTo>
                  <a:pt x="25400" y="4589735"/>
                </a:lnTo>
                <a:lnTo>
                  <a:pt x="38100" y="4542453"/>
                </a:lnTo>
                <a:lnTo>
                  <a:pt x="38100" y="5691864"/>
                </a:lnTo>
                <a:lnTo>
                  <a:pt x="25400" y="5644581"/>
                </a:lnTo>
                <a:close/>
              </a:path>
              <a:path w="3467100" h="10234930">
                <a:moveTo>
                  <a:pt x="12700" y="5502037"/>
                </a:moveTo>
                <a:lnTo>
                  <a:pt x="12700" y="4732272"/>
                </a:lnTo>
                <a:lnTo>
                  <a:pt x="25400" y="4684646"/>
                </a:lnTo>
                <a:lnTo>
                  <a:pt x="25400" y="5549666"/>
                </a:lnTo>
                <a:lnTo>
                  <a:pt x="12700" y="5502037"/>
                </a:lnTo>
                <a:close/>
              </a:path>
              <a:path w="3467100" h="10234930">
                <a:moveTo>
                  <a:pt x="0" y="5310429"/>
                </a:moveTo>
                <a:lnTo>
                  <a:pt x="0" y="4923873"/>
                </a:lnTo>
                <a:lnTo>
                  <a:pt x="12700" y="4875812"/>
                </a:lnTo>
                <a:lnTo>
                  <a:pt x="12700" y="5358492"/>
                </a:lnTo>
                <a:lnTo>
                  <a:pt x="0" y="531042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2721" y="1545660"/>
            <a:ext cx="1539240" cy="86995"/>
          </a:xfrm>
          <a:custGeom>
            <a:avLst/>
            <a:gdLst/>
            <a:ahLst/>
            <a:cxnLst/>
            <a:rect l="l" t="t" r="r" b="b"/>
            <a:pathLst>
              <a:path w="1539240" h="86994">
                <a:moveTo>
                  <a:pt x="1538690" y="86796"/>
                </a:moveTo>
                <a:lnTo>
                  <a:pt x="0" y="86796"/>
                </a:lnTo>
                <a:lnTo>
                  <a:pt x="0" y="0"/>
                </a:lnTo>
                <a:lnTo>
                  <a:pt x="1538690" y="0"/>
                </a:lnTo>
                <a:lnTo>
                  <a:pt x="1538690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23314" y="1545660"/>
            <a:ext cx="772795" cy="86995"/>
          </a:xfrm>
          <a:custGeom>
            <a:avLst/>
            <a:gdLst/>
            <a:ahLst/>
            <a:cxnLst/>
            <a:rect l="l" t="t" r="r" b="b"/>
            <a:pathLst>
              <a:path w="772795" h="86994">
                <a:moveTo>
                  <a:pt x="772486" y="86796"/>
                </a:moveTo>
                <a:lnTo>
                  <a:pt x="0" y="86796"/>
                </a:lnTo>
                <a:lnTo>
                  <a:pt x="0" y="0"/>
                </a:lnTo>
                <a:lnTo>
                  <a:pt x="772486" y="0"/>
                </a:lnTo>
                <a:lnTo>
                  <a:pt x="772486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60021" y="594441"/>
            <a:ext cx="26485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565" dirty="0">
                <a:solidFill>
                  <a:srgbClr val="2F4F49"/>
                </a:solidFill>
              </a:rPr>
              <a:t>Scope</a:t>
            </a:r>
            <a:endParaRPr sz="7000" dirty="0"/>
          </a:p>
        </p:txBody>
      </p:sp>
      <p:sp>
        <p:nvSpPr>
          <p:cNvPr id="5" name="object 5"/>
          <p:cNvSpPr/>
          <p:nvPr/>
        </p:nvSpPr>
        <p:spPr>
          <a:xfrm>
            <a:off x="8915308" y="254753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308" y="4015569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308" y="5462698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08" y="6972738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93121"/>
            <a:ext cx="7705709" cy="8067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44888" y="2756916"/>
            <a:ext cx="4377055" cy="5114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11390"/>
              </a:lnSpc>
              <a:spcBef>
                <a:spcPts val="1235"/>
              </a:spcBef>
            </a:pPr>
            <a:r>
              <a:rPr sz="40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Understandability  </a:t>
            </a:r>
            <a:r>
              <a:rPr sz="40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endParaRPr lang="en-IN" sz="4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4000" spc="-8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Easy </a:t>
            </a:r>
            <a:r>
              <a:rPr sz="4000" spc="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4000" spc="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114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9020" y="1545660"/>
            <a:ext cx="8390255" cy="86995"/>
          </a:xfrm>
          <a:custGeom>
            <a:avLst/>
            <a:gdLst/>
            <a:ahLst/>
            <a:cxnLst/>
            <a:rect l="l" t="t" r="r" b="b"/>
            <a:pathLst>
              <a:path w="8390255" h="86994">
                <a:moveTo>
                  <a:pt x="8390076" y="86796"/>
                </a:moveTo>
                <a:lnTo>
                  <a:pt x="0" y="86796"/>
                </a:lnTo>
                <a:lnTo>
                  <a:pt x="0" y="0"/>
                </a:lnTo>
                <a:lnTo>
                  <a:pt x="8390076" y="0"/>
                </a:lnTo>
                <a:lnTo>
                  <a:pt x="8390076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0291" y="1545660"/>
            <a:ext cx="125095" cy="86995"/>
          </a:xfrm>
          <a:custGeom>
            <a:avLst/>
            <a:gdLst/>
            <a:ahLst/>
            <a:cxnLst/>
            <a:rect l="l" t="t" r="r" b="b"/>
            <a:pathLst>
              <a:path w="125094" h="86994">
                <a:moveTo>
                  <a:pt x="124822" y="86796"/>
                </a:moveTo>
                <a:lnTo>
                  <a:pt x="0" y="86796"/>
                </a:lnTo>
                <a:lnTo>
                  <a:pt x="0" y="0"/>
                </a:lnTo>
                <a:lnTo>
                  <a:pt x="124822" y="0"/>
                </a:lnTo>
                <a:lnTo>
                  <a:pt x="124822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6320" y="594441"/>
            <a:ext cx="94716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535" dirty="0">
                <a:solidFill>
                  <a:srgbClr val="2F4F49"/>
                </a:solidFill>
              </a:rPr>
              <a:t>Tools </a:t>
            </a:r>
            <a:r>
              <a:rPr sz="7000" spc="-490" dirty="0">
                <a:solidFill>
                  <a:srgbClr val="2F4F49"/>
                </a:solidFill>
              </a:rPr>
              <a:t>and</a:t>
            </a:r>
            <a:r>
              <a:rPr sz="7000" spc="-355" dirty="0">
                <a:solidFill>
                  <a:srgbClr val="2F4F49"/>
                </a:solidFill>
              </a:rPr>
              <a:t> </a:t>
            </a:r>
            <a:r>
              <a:rPr sz="7000" spc="-600" dirty="0">
                <a:solidFill>
                  <a:srgbClr val="2F4F49"/>
                </a:solidFill>
              </a:rPr>
              <a:t>Technology</a:t>
            </a:r>
            <a:endParaRPr sz="7000"/>
          </a:p>
        </p:txBody>
      </p:sp>
      <p:sp>
        <p:nvSpPr>
          <p:cNvPr id="5" name="object 5"/>
          <p:cNvSpPr/>
          <p:nvPr/>
        </p:nvSpPr>
        <p:spPr>
          <a:xfrm>
            <a:off x="8915308" y="254753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308" y="4015569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308" y="5462698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08" y="6972738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457140"/>
                </a:moveTo>
                <a:lnTo>
                  <a:pt x="454839" y="503878"/>
                </a:lnTo>
                <a:lnTo>
                  <a:pt x="447911" y="549265"/>
                </a:lnTo>
                <a:lnTo>
                  <a:pt x="436645" y="593074"/>
                </a:lnTo>
                <a:lnTo>
                  <a:pt x="421270" y="635072"/>
                </a:lnTo>
                <a:lnTo>
                  <a:pt x="402018" y="675031"/>
                </a:lnTo>
                <a:lnTo>
                  <a:pt x="379117" y="712721"/>
                </a:lnTo>
                <a:lnTo>
                  <a:pt x="352797" y="747913"/>
                </a:lnTo>
                <a:lnTo>
                  <a:pt x="323288" y="780375"/>
                </a:lnTo>
                <a:lnTo>
                  <a:pt x="290821" y="809879"/>
                </a:lnTo>
                <a:lnTo>
                  <a:pt x="255624" y="836195"/>
                </a:lnTo>
                <a:lnTo>
                  <a:pt x="217928" y="859092"/>
                </a:lnTo>
                <a:lnTo>
                  <a:pt x="177962" y="878342"/>
                </a:lnTo>
                <a:lnTo>
                  <a:pt x="135956" y="893714"/>
                </a:lnTo>
                <a:lnTo>
                  <a:pt x="92141" y="904978"/>
                </a:lnTo>
                <a:lnTo>
                  <a:pt x="46745" y="911905"/>
                </a:lnTo>
                <a:lnTo>
                  <a:pt x="0" y="914265"/>
                </a:lnTo>
                <a:lnTo>
                  <a:pt x="0" y="0"/>
                </a:lnTo>
                <a:lnTo>
                  <a:pt x="46745" y="2360"/>
                </a:lnTo>
                <a:lnTo>
                  <a:pt x="92141" y="9287"/>
                </a:lnTo>
                <a:lnTo>
                  <a:pt x="135956" y="20552"/>
                </a:lnTo>
                <a:lnTo>
                  <a:pt x="177962" y="35924"/>
                </a:lnTo>
                <a:lnTo>
                  <a:pt x="217928" y="55174"/>
                </a:lnTo>
                <a:lnTo>
                  <a:pt x="255624" y="78072"/>
                </a:lnTo>
                <a:lnTo>
                  <a:pt x="290821" y="104388"/>
                </a:lnTo>
                <a:lnTo>
                  <a:pt x="323288" y="133893"/>
                </a:lnTo>
                <a:lnTo>
                  <a:pt x="352797" y="166356"/>
                </a:lnTo>
                <a:lnTo>
                  <a:pt x="379117" y="201549"/>
                </a:lnTo>
                <a:lnTo>
                  <a:pt x="402018" y="239240"/>
                </a:lnTo>
                <a:lnTo>
                  <a:pt x="421270" y="279200"/>
                </a:lnTo>
                <a:lnTo>
                  <a:pt x="436645" y="321200"/>
                </a:lnTo>
                <a:lnTo>
                  <a:pt x="447911" y="365010"/>
                </a:lnTo>
                <a:lnTo>
                  <a:pt x="454839" y="410400"/>
                </a:lnTo>
                <a:lnTo>
                  <a:pt x="457200" y="45714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93118"/>
            <a:ext cx="7705709" cy="806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44888" y="2756913"/>
            <a:ext cx="2088514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Flutter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Dart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12230"/>
              </a:lnSpc>
              <a:spcBef>
                <a:spcPts val="815"/>
              </a:spcBef>
            </a:pPr>
            <a:r>
              <a:rPr sz="4000" spc="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VS </a:t>
            </a:r>
            <a:r>
              <a:rPr sz="40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code  </a:t>
            </a:r>
            <a:r>
              <a:rPr sz="4000" spc="-1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4000" spc="-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4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4000" spc="2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229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90" y="993806"/>
            <a:ext cx="16704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30" dirty="0">
                <a:solidFill>
                  <a:srgbClr val="2F4F49"/>
                </a:solidFill>
              </a:rPr>
              <a:t>Hardware </a:t>
            </a:r>
            <a:r>
              <a:rPr sz="7000" spc="-400" dirty="0">
                <a:solidFill>
                  <a:srgbClr val="2F4F49"/>
                </a:solidFill>
              </a:rPr>
              <a:t>and </a:t>
            </a:r>
            <a:r>
              <a:rPr sz="7000" spc="-395" dirty="0">
                <a:solidFill>
                  <a:srgbClr val="2F4F49"/>
                </a:solidFill>
              </a:rPr>
              <a:t>Software</a:t>
            </a:r>
            <a:r>
              <a:rPr sz="7000" spc="-310" dirty="0">
                <a:solidFill>
                  <a:srgbClr val="2F4F49"/>
                </a:solidFill>
              </a:rPr>
              <a:t> </a:t>
            </a:r>
            <a:r>
              <a:rPr sz="7000" spc="-600" dirty="0">
                <a:solidFill>
                  <a:srgbClr val="2F4F49"/>
                </a:solidFill>
              </a:rPr>
              <a:t>Requirement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500912" y="3884289"/>
            <a:ext cx="4525645" cy="287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u="heavy" spc="-1050" dirty="0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u="heavy" spc="114" dirty="0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imes New Roman" pitchFamily="18" charset="0"/>
                <a:cs typeface="Times New Roman" pitchFamily="18" charset="0"/>
              </a:rPr>
              <a:t>Hardware</a:t>
            </a:r>
            <a:endParaRPr sz="4200" b="1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3040"/>
              </a:spcBef>
              <a:buSzPct val="97222"/>
              <a:buChar char="•"/>
              <a:tabLst>
                <a:tab pos="255270" algn="l"/>
              </a:tabLst>
            </a:pPr>
            <a:r>
              <a:rPr sz="3600" spc="-114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Processor </a:t>
            </a:r>
            <a:r>
              <a:rPr sz="3600" spc="-4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sz="3600" spc="-5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705"/>
              </a:spcBef>
              <a:buSzPct val="97222"/>
              <a:buChar char="•"/>
              <a:tabLst>
                <a:tab pos="255270" algn="l"/>
              </a:tabLst>
            </a:pPr>
            <a:r>
              <a:rPr sz="3600" spc="-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Hard </a:t>
            </a:r>
            <a:r>
              <a:rPr sz="3600" spc="-1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Disk </a:t>
            </a:r>
            <a:r>
              <a:rPr sz="3600" spc="-4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3600" spc="-1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sz="3600" spc="-6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GB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705"/>
              </a:spcBef>
              <a:buSzPct val="97222"/>
              <a:buChar char="•"/>
              <a:tabLst>
                <a:tab pos="255270" algn="l"/>
              </a:tabLst>
            </a:pPr>
            <a:r>
              <a:rPr sz="3600" spc="-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3600" spc="-4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3600" spc="-10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1GB</a:t>
            </a:r>
            <a:r>
              <a:rPr sz="3600" spc="-4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8092" y="3890244"/>
            <a:ext cx="5062220" cy="2888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300" u="heavy" spc="-1080" dirty="0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300" b="1" u="heavy" spc="85" dirty="0">
                <a:solidFill>
                  <a:srgbClr val="2F4F49"/>
                </a:solidFill>
                <a:uFill>
                  <a:solidFill>
                    <a:srgbClr val="2F4F49"/>
                  </a:solidFill>
                </a:uFill>
                <a:latin typeface="Times New Roman" pitchFamily="18" charset="0"/>
                <a:cs typeface="Times New Roman" pitchFamily="18" charset="0"/>
              </a:rPr>
              <a:t>Software</a:t>
            </a: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3020"/>
              </a:spcBef>
              <a:buSzPct val="97222"/>
              <a:buChar char="•"/>
              <a:tabLst>
                <a:tab pos="255270" algn="l"/>
              </a:tabLst>
            </a:pPr>
            <a:r>
              <a:rPr sz="36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sz="3600" spc="-1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sz="3600" spc="-9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3600" spc="-9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d above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705"/>
              </a:spcBef>
              <a:buSzPct val="97222"/>
              <a:buChar char="•"/>
              <a:tabLst>
                <a:tab pos="255270" algn="l"/>
              </a:tabLst>
            </a:pPr>
            <a:r>
              <a:rPr sz="3600" spc="-1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sz="3600" spc="-10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3600" spc="-10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8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marL="254635" indent="-242570">
              <a:lnSpc>
                <a:spcPct val="100000"/>
              </a:lnSpc>
              <a:spcBef>
                <a:spcPts val="705"/>
              </a:spcBef>
              <a:buSzPct val="97222"/>
              <a:buChar char="•"/>
              <a:tabLst>
                <a:tab pos="255270" algn="l"/>
              </a:tabLst>
            </a:pPr>
            <a:r>
              <a:rPr sz="36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sz="3600" spc="-3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88497"/>
            <a:ext cx="1323975" cy="86995"/>
          </a:xfrm>
          <a:custGeom>
            <a:avLst/>
            <a:gdLst/>
            <a:ahLst/>
            <a:cxnLst/>
            <a:rect l="l" t="t" r="r" b="b"/>
            <a:pathLst>
              <a:path w="1323975" h="86994">
                <a:moveTo>
                  <a:pt x="1323511" y="86796"/>
                </a:moveTo>
                <a:lnTo>
                  <a:pt x="0" y="86796"/>
                </a:lnTo>
                <a:lnTo>
                  <a:pt x="0" y="0"/>
                </a:lnTo>
                <a:lnTo>
                  <a:pt x="1323511" y="0"/>
                </a:lnTo>
                <a:lnTo>
                  <a:pt x="1323511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4846" y="2588497"/>
            <a:ext cx="5608955" cy="86995"/>
          </a:xfrm>
          <a:custGeom>
            <a:avLst/>
            <a:gdLst/>
            <a:ahLst/>
            <a:cxnLst/>
            <a:rect l="l" t="t" r="r" b="b"/>
            <a:pathLst>
              <a:path w="5608955" h="86994">
                <a:moveTo>
                  <a:pt x="5608931" y="86796"/>
                </a:moveTo>
                <a:lnTo>
                  <a:pt x="0" y="86796"/>
                </a:lnTo>
                <a:lnTo>
                  <a:pt x="0" y="0"/>
                </a:lnTo>
                <a:lnTo>
                  <a:pt x="5608931" y="0"/>
                </a:lnTo>
                <a:lnTo>
                  <a:pt x="5608931" y="86796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637278"/>
            <a:ext cx="73609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55" dirty="0">
                <a:solidFill>
                  <a:srgbClr val="2F4F49"/>
                </a:solidFill>
                <a:latin typeface="Arial"/>
                <a:cs typeface="Arial"/>
              </a:rPr>
              <a:t>Project</a:t>
            </a:r>
            <a:r>
              <a:rPr sz="7000" spc="-75" dirty="0">
                <a:solidFill>
                  <a:srgbClr val="2F4F49"/>
                </a:solidFill>
                <a:latin typeface="Arial"/>
                <a:cs typeface="Arial"/>
              </a:rPr>
              <a:t> </a:t>
            </a:r>
            <a:r>
              <a:rPr sz="7000" spc="10" dirty="0">
                <a:solidFill>
                  <a:srgbClr val="2F4F49"/>
                </a:solidFill>
                <a:latin typeface="Arial"/>
                <a:cs typeface="Arial"/>
              </a:rPr>
              <a:t>Definition</a:t>
            </a:r>
            <a:endParaRPr sz="7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187" y="4102413"/>
            <a:ext cx="116084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user-friendly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effort.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187" y="5470058"/>
            <a:ext cx="11608414" cy="114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  <a:tabLst>
                <a:tab pos="712470" algn="l"/>
                <a:tab pos="1591945" algn="l"/>
                <a:tab pos="2063114" algn="l"/>
                <a:tab pos="2580005" algn="l"/>
                <a:tab pos="3127375" algn="l"/>
                <a:tab pos="3496945" algn="l"/>
                <a:tab pos="4349115" algn="l"/>
                <a:tab pos="5120640" algn="l"/>
                <a:tab pos="6536055" algn="l"/>
                <a:tab pos="8097520" algn="l"/>
                <a:tab pos="8943975" algn="l"/>
                <a:tab pos="9464675" algn="l"/>
                <a:tab pos="10885805" algn="l"/>
              </a:tabLst>
            </a:pPr>
            <a:r>
              <a:rPr lang="en-IN" sz="3200" spc="-2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-20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85" dirty="0" err="1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1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114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6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8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-2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9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-4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14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320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-2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-7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9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2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3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sz="3200" spc="-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educational, 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interest,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skills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9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39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on.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187" y="7347748"/>
            <a:ext cx="11608414" cy="114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200" spc="-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7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answers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3200" spc="-7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sz="3200" spc="-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generates  </a:t>
            </a:r>
            <a:r>
              <a:rPr sz="3200" spc="18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2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well-structured </a:t>
            </a:r>
            <a:r>
              <a:rPr sz="3200" spc="-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resume </a:t>
            </a:r>
            <a:r>
              <a:rPr sz="3200" spc="-60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spc="2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sz="3200" spc="-51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spc="-51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45" dirty="0" smtClean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sz="3200" spc="-45" dirty="0">
                <a:solidFill>
                  <a:srgbClr val="2F4F49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676" y="3912133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251" y="7477237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991" y="5599545"/>
            <a:ext cx="438150" cy="885825"/>
          </a:xfrm>
          <a:custGeom>
            <a:avLst/>
            <a:gdLst/>
            <a:ahLst/>
            <a:cxnLst/>
            <a:rect l="l" t="t" r="r" b="b"/>
            <a:pathLst>
              <a:path w="438150" h="885825">
                <a:moveTo>
                  <a:pt x="438142" y="442919"/>
                </a:moveTo>
                <a:lnTo>
                  <a:pt x="435571" y="491178"/>
                </a:lnTo>
                <a:lnTo>
                  <a:pt x="428037" y="537932"/>
                </a:lnTo>
                <a:lnTo>
                  <a:pt x="415805" y="582910"/>
                </a:lnTo>
                <a:lnTo>
                  <a:pt x="399145" y="625843"/>
                </a:lnTo>
                <a:lnTo>
                  <a:pt x="378323" y="666460"/>
                </a:lnTo>
                <a:lnTo>
                  <a:pt x="353606" y="704492"/>
                </a:lnTo>
                <a:lnTo>
                  <a:pt x="325262" y="739667"/>
                </a:lnTo>
                <a:lnTo>
                  <a:pt x="293557" y="771716"/>
                </a:lnTo>
                <a:lnTo>
                  <a:pt x="258760" y="800368"/>
                </a:lnTo>
                <a:lnTo>
                  <a:pt x="221138" y="825354"/>
                </a:lnTo>
                <a:lnTo>
                  <a:pt x="180957" y="846403"/>
                </a:lnTo>
                <a:lnTo>
                  <a:pt x="138486" y="863245"/>
                </a:lnTo>
                <a:lnTo>
                  <a:pt x="93991" y="875609"/>
                </a:lnTo>
                <a:lnTo>
                  <a:pt x="47740" y="883226"/>
                </a:lnTo>
                <a:lnTo>
                  <a:pt x="0" y="885825"/>
                </a:lnTo>
                <a:lnTo>
                  <a:pt x="0" y="0"/>
                </a:lnTo>
                <a:lnTo>
                  <a:pt x="47740" y="2599"/>
                </a:lnTo>
                <a:lnTo>
                  <a:pt x="93991" y="10215"/>
                </a:lnTo>
                <a:lnTo>
                  <a:pt x="138486" y="22580"/>
                </a:lnTo>
                <a:lnTo>
                  <a:pt x="180957" y="39422"/>
                </a:lnTo>
                <a:lnTo>
                  <a:pt x="221138" y="60471"/>
                </a:lnTo>
                <a:lnTo>
                  <a:pt x="258760" y="85457"/>
                </a:lnTo>
                <a:lnTo>
                  <a:pt x="293557" y="114111"/>
                </a:lnTo>
                <a:lnTo>
                  <a:pt x="325262" y="146161"/>
                </a:lnTo>
                <a:lnTo>
                  <a:pt x="353606" y="181337"/>
                </a:lnTo>
                <a:lnTo>
                  <a:pt x="378323" y="219369"/>
                </a:lnTo>
                <a:lnTo>
                  <a:pt x="399145" y="259988"/>
                </a:lnTo>
                <a:lnTo>
                  <a:pt x="415805" y="302923"/>
                </a:lnTo>
                <a:lnTo>
                  <a:pt x="428037" y="347903"/>
                </a:lnTo>
                <a:lnTo>
                  <a:pt x="435571" y="394658"/>
                </a:lnTo>
                <a:lnTo>
                  <a:pt x="438142" y="442919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0898" y="26889"/>
            <a:ext cx="3467100" cy="10234930"/>
          </a:xfrm>
          <a:custGeom>
            <a:avLst/>
            <a:gdLst/>
            <a:ahLst/>
            <a:cxnLst/>
            <a:rect l="l" t="t" r="r" b="b"/>
            <a:pathLst>
              <a:path w="3467100" h="10234930">
                <a:moveTo>
                  <a:pt x="177800" y="6521106"/>
                </a:moveTo>
                <a:lnTo>
                  <a:pt x="177800" y="3713244"/>
                </a:lnTo>
                <a:lnTo>
                  <a:pt x="241300" y="3491045"/>
                </a:lnTo>
                <a:lnTo>
                  <a:pt x="266700" y="3447071"/>
                </a:lnTo>
                <a:lnTo>
                  <a:pt x="330200" y="3229620"/>
                </a:lnTo>
                <a:lnTo>
                  <a:pt x="355600" y="3186625"/>
                </a:lnTo>
                <a:lnTo>
                  <a:pt x="381000" y="3101147"/>
                </a:lnTo>
                <a:lnTo>
                  <a:pt x="406400" y="3058666"/>
                </a:lnTo>
                <a:lnTo>
                  <a:pt x="431800" y="2974230"/>
                </a:lnTo>
                <a:lnTo>
                  <a:pt x="457200" y="2932277"/>
                </a:lnTo>
                <a:lnTo>
                  <a:pt x="469900" y="2890505"/>
                </a:lnTo>
                <a:lnTo>
                  <a:pt x="495300" y="2848913"/>
                </a:lnTo>
                <a:lnTo>
                  <a:pt x="508000" y="2807505"/>
                </a:lnTo>
                <a:lnTo>
                  <a:pt x="533400" y="2766281"/>
                </a:lnTo>
                <a:lnTo>
                  <a:pt x="546100" y="2725244"/>
                </a:lnTo>
                <a:lnTo>
                  <a:pt x="571500" y="2684395"/>
                </a:lnTo>
                <a:lnTo>
                  <a:pt x="584200" y="2643736"/>
                </a:lnTo>
                <a:lnTo>
                  <a:pt x="635000" y="2562994"/>
                </a:lnTo>
                <a:lnTo>
                  <a:pt x="647700" y="2522914"/>
                </a:lnTo>
                <a:lnTo>
                  <a:pt x="698500" y="2443347"/>
                </a:lnTo>
                <a:lnTo>
                  <a:pt x="711200" y="2403863"/>
                </a:lnTo>
                <a:lnTo>
                  <a:pt x="838200" y="2209501"/>
                </a:lnTo>
                <a:lnTo>
                  <a:pt x="850900" y="2171253"/>
                </a:lnTo>
                <a:lnTo>
                  <a:pt x="952500" y="2020398"/>
                </a:lnTo>
                <a:lnTo>
                  <a:pt x="1054100" y="1873044"/>
                </a:lnTo>
                <a:lnTo>
                  <a:pt x="1092200" y="1836766"/>
                </a:lnTo>
                <a:lnTo>
                  <a:pt x="1117600" y="1800714"/>
                </a:lnTo>
                <a:lnTo>
                  <a:pt x="1219200" y="1658817"/>
                </a:lnTo>
                <a:lnTo>
                  <a:pt x="1257300" y="1623929"/>
                </a:lnTo>
                <a:lnTo>
                  <a:pt x="1333500" y="1520695"/>
                </a:lnTo>
                <a:lnTo>
                  <a:pt x="1371600" y="1486767"/>
                </a:lnTo>
                <a:lnTo>
                  <a:pt x="1397000" y="1453083"/>
                </a:lnTo>
                <a:lnTo>
                  <a:pt x="1435100" y="1419645"/>
                </a:lnTo>
                <a:lnTo>
                  <a:pt x="1485900" y="1353515"/>
                </a:lnTo>
                <a:lnTo>
                  <a:pt x="1524000" y="1320826"/>
                </a:lnTo>
                <a:lnTo>
                  <a:pt x="1549400" y="1288391"/>
                </a:lnTo>
                <a:lnTo>
                  <a:pt x="1587500" y="1256209"/>
                </a:lnTo>
                <a:lnTo>
                  <a:pt x="1612900" y="1224284"/>
                </a:lnTo>
                <a:lnTo>
                  <a:pt x="1651000" y="1192617"/>
                </a:lnTo>
                <a:lnTo>
                  <a:pt x="1676400" y="1161210"/>
                </a:lnTo>
                <a:lnTo>
                  <a:pt x="1714500" y="1130065"/>
                </a:lnTo>
                <a:lnTo>
                  <a:pt x="1739900" y="1099182"/>
                </a:lnTo>
                <a:lnTo>
                  <a:pt x="1778000" y="1068565"/>
                </a:lnTo>
                <a:lnTo>
                  <a:pt x="1816100" y="1038214"/>
                </a:lnTo>
                <a:lnTo>
                  <a:pt x="1841500" y="1008132"/>
                </a:lnTo>
                <a:lnTo>
                  <a:pt x="1879600" y="978319"/>
                </a:lnTo>
                <a:lnTo>
                  <a:pt x="1917700" y="948778"/>
                </a:lnTo>
                <a:lnTo>
                  <a:pt x="1943100" y="919511"/>
                </a:lnTo>
                <a:lnTo>
                  <a:pt x="1981200" y="890519"/>
                </a:lnTo>
                <a:lnTo>
                  <a:pt x="2019300" y="861803"/>
                </a:lnTo>
                <a:lnTo>
                  <a:pt x="2044700" y="833366"/>
                </a:lnTo>
                <a:lnTo>
                  <a:pt x="2082800" y="805210"/>
                </a:lnTo>
                <a:lnTo>
                  <a:pt x="2120900" y="777335"/>
                </a:lnTo>
                <a:lnTo>
                  <a:pt x="2159000" y="749744"/>
                </a:lnTo>
                <a:lnTo>
                  <a:pt x="2197100" y="722438"/>
                </a:lnTo>
                <a:lnTo>
                  <a:pt x="2222500" y="695420"/>
                </a:lnTo>
                <a:lnTo>
                  <a:pt x="2260600" y="668690"/>
                </a:lnTo>
                <a:lnTo>
                  <a:pt x="2298700" y="642251"/>
                </a:lnTo>
                <a:lnTo>
                  <a:pt x="2336800" y="616104"/>
                </a:lnTo>
                <a:lnTo>
                  <a:pt x="2374900" y="590251"/>
                </a:lnTo>
                <a:lnTo>
                  <a:pt x="2413000" y="564693"/>
                </a:lnTo>
                <a:lnTo>
                  <a:pt x="2451100" y="539433"/>
                </a:lnTo>
                <a:lnTo>
                  <a:pt x="2489200" y="514472"/>
                </a:lnTo>
                <a:lnTo>
                  <a:pt x="2527300" y="489811"/>
                </a:lnTo>
                <a:lnTo>
                  <a:pt x="2565400" y="465453"/>
                </a:lnTo>
                <a:lnTo>
                  <a:pt x="2603500" y="441399"/>
                </a:lnTo>
                <a:lnTo>
                  <a:pt x="2641600" y="417651"/>
                </a:lnTo>
                <a:lnTo>
                  <a:pt x="2679700" y="394210"/>
                </a:lnTo>
                <a:lnTo>
                  <a:pt x="2717800" y="371079"/>
                </a:lnTo>
                <a:lnTo>
                  <a:pt x="2755900" y="348259"/>
                </a:lnTo>
                <a:lnTo>
                  <a:pt x="2794000" y="325751"/>
                </a:lnTo>
                <a:lnTo>
                  <a:pt x="2832100" y="303558"/>
                </a:lnTo>
                <a:lnTo>
                  <a:pt x="2870200" y="281681"/>
                </a:lnTo>
                <a:lnTo>
                  <a:pt x="2908300" y="260121"/>
                </a:lnTo>
                <a:lnTo>
                  <a:pt x="2959100" y="238881"/>
                </a:lnTo>
                <a:lnTo>
                  <a:pt x="2997200" y="217963"/>
                </a:lnTo>
                <a:lnTo>
                  <a:pt x="3035300" y="197367"/>
                </a:lnTo>
                <a:lnTo>
                  <a:pt x="3073400" y="177096"/>
                </a:lnTo>
                <a:lnTo>
                  <a:pt x="3111500" y="157151"/>
                </a:lnTo>
                <a:lnTo>
                  <a:pt x="3162300" y="137534"/>
                </a:lnTo>
                <a:lnTo>
                  <a:pt x="3200400" y="118247"/>
                </a:lnTo>
                <a:lnTo>
                  <a:pt x="3238500" y="99291"/>
                </a:lnTo>
                <a:lnTo>
                  <a:pt x="3276600" y="80668"/>
                </a:lnTo>
                <a:lnTo>
                  <a:pt x="3327400" y="62381"/>
                </a:lnTo>
                <a:lnTo>
                  <a:pt x="3365500" y="44430"/>
                </a:lnTo>
                <a:lnTo>
                  <a:pt x="3403600" y="26817"/>
                </a:lnTo>
                <a:lnTo>
                  <a:pt x="3454400" y="9544"/>
                </a:lnTo>
                <a:lnTo>
                  <a:pt x="3467100" y="0"/>
                </a:lnTo>
                <a:lnTo>
                  <a:pt x="3467100" y="10234462"/>
                </a:lnTo>
                <a:lnTo>
                  <a:pt x="3454400" y="10224918"/>
                </a:lnTo>
                <a:lnTo>
                  <a:pt x="3403600" y="10207644"/>
                </a:lnTo>
                <a:lnTo>
                  <a:pt x="3365500" y="10190031"/>
                </a:lnTo>
                <a:lnTo>
                  <a:pt x="3327400" y="10172079"/>
                </a:lnTo>
                <a:lnTo>
                  <a:pt x="3276600" y="10153791"/>
                </a:lnTo>
                <a:lnTo>
                  <a:pt x="3238500" y="10135168"/>
                </a:lnTo>
                <a:lnTo>
                  <a:pt x="3200400" y="10116212"/>
                </a:lnTo>
                <a:lnTo>
                  <a:pt x="3162300" y="10096925"/>
                </a:lnTo>
                <a:lnTo>
                  <a:pt x="3111500" y="10077307"/>
                </a:lnTo>
                <a:lnTo>
                  <a:pt x="3073400" y="10057362"/>
                </a:lnTo>
                <a:lnTo>
                  <a:pt x="3035300" y="10037090"/>
                </a:lnTo>
                <a:lnTo>
                  <a:pt x="2997200" y="10016494"/>
                </a:lnTo>
                <a:lnTo>
                  <a:pt x="2959100" y="9995575"/>
                </a:lnTo>
                <a:lnTo>
                  <a:pt x="2908300" y="9974334"/>
                </a:lnTo>
                <a:lnTo>
                  <a:pt x="2870200" y="9952774"/>
                </a:lnTo>
                <a:lnTo>
                  <a:pt x="2832100" y="9930897"/>
                </a:lnTo>
                <a:lnTo>
                  <a:pt x="2794000" y="9908703"/>
                </a:lnTo>
                <a:lnTo>
                  <a:pt x="2755900" y="9886195"/>
                </a:lnTo>
                <a:lnTo>
                  <a:pt x="2717800" y="9863374"/>
                </a:lnTo>
                <a:lnTo>
                  <a:pt x="2679700" y="9840242"/>
                </a:lnTo>
                <a:lnTo>
                  <a:pt x="2641600" y="9816801"/>
                </a:lnTo>
                <a:lnTo>
                  <a:pt x="2603500" y="9793052"/>
                </a:lnTo>
                <a:lnTo>
                  <a:pt x="2565400" y="9768998"/>
                </a:lnTo>
                <a:lnTo>
                  <a:pt x="2527300" y="9744639"/>
                </a:lnTo>
                <a:lnTo>
                  <a:pt x="2489200" y="9719978"/>
                </a:lnTo>
                <a:lnTo>
                  <a:pt x="2451100" y="9695016"/>
                </a:lnTo>
                <a:lnTo>
                  <a:pt x="2413000" y="9669755"/>
                </a:lnTo>
                <a:lnTo>
                  <a:pt x="2374900" y="9644197"/>
                </a:lnTo>
                <a:lnTo>
                  <a:pt x="2336800" y="9618343"/>
                </a:lnTo>
                <a:lnTo>
                  <a:pt x="2298700" y="9592196"/>
                </a:lnTo>
                <a:lnTo>
                  <a:pt x="2260600" y="9565756"/>
                </a:lnTo>
                <a:lnTo>
                  <a:pt x="2222500" y="9539025"/>
                </a:lnTo>
                <a:lnTo>
                  <a:pt x="2197100" y="9512006"/>
                </a:lnTo>
                <a:lnTo>
                  <a:pt x="2159000" y="9484700"/>
                </a:lnTo>
                <a:lnTo>
                  <a:pt x="2120900" y="9457108"/>
                </a:lnTo>
                <a:lnTo>
                  <a:pt x="2082800" y="9429233"/>
                </a:lnTo>
                <a:lnTo>
                  <a:pt x="2044700" y="9401075"/>
                </a:lnTo>
                <a:lnTo>
                  <a:pt x="2019300" y="9372638"/>
                </a:lnTo>
                <a:lnTo>
                  <a:pt x="1981200" y="9343921"/>
                </a:lnTo>
                <a:lnTo>
                  <a:pt x="1943100" y="9314928"/>
                </a:lnTo>
                <a:lnTo>
                  <a:pt x="1917700" y="9285660"/>
                </a:lnTo>
                <a:lnTo>
                  <a:pt x="1879600" y="9256119"/>
                </a:lnTo>
                <a:lnTo>
                  <a:pt x="1841500" y="9226305"/>
                </a:lnTo>
                <a:lnTo>
                  <a:pt x="1816100" y="9196222"/>
                </a:lnTo>
                <a:lnTo>
                  <a:pt x="1778000" y="9165870"/>
                </a:lnTo>
                <a:lnTo>
                  <a:pt x="1739900" y="9135252"/>
                </a:lnTo>
                <a:lnTo>
                  <a:pt x="1714500" y="9104369"/>
                </a:lnTo>
                <a:lnTo>
                  <a:pt x="1676400" y="9073222"/>
                </a:lnTo>
                <a:lnTo>
                  <a:pt x="1651000" y="9041814"/>
                </a:lnTo>
                <a:lnTo>
                  <a:pt x="1612900" y="9010147"/>
                </a:lnTo>
                <a:lnTo>
                  <a:pt x="1587500" y="8978221"/>
                </a:lnTo>
                <a:lnTo>
                  <a:pt x="1549400" y="8946039"/>
                </a:lnTo>
                <a:lnTo>
                  <a:pt x="1524000" y="8913602"/>
                </a:lnTo>
                <a:lnTo>
                  <a:pt x="1485900" y="8880912"/>
                </a:lnTo>
                <a:lnTo>
                  <a:pt x="1435100" y="8814780"/>
                </a:lnTo>
                <a:lnTo>
                  <a:pt x="1397000" y="8781342"/>
                </a:lnTo>
                <a:lnTo>
                  <a:pt x="1371600" y="8747657"/>
                </a:lnTo>
                <a:lnTo>
                  <a:pt x="1333500" y="8713728"/>
                </a:lnTo>
                <a:lnTo>
                  <a:pt x="1257300" y="8610491"/>
                </a:lnTo>
                <a:lnTo>
                  <a:pt x="1219200" y="8575601"/>
                </a:lnTo>
                <a:lnTo>
                  <a:pt x="1117600" y="8433700"/>
                </a:lnTo>
                <a:lnTo>
                  <a:pt x="1092200" y="8397648"/>
                </a:lnTo>
                <a:lnTo>
                  <a:pt x="1054100" y="8361368"/>
                </a:lnTo>
                <a:lnTo>
                  <a:pt x="952500" y="8214010"/>
                </a:lnTo>
                <a:lnTo>
                  <a:pt x="850900" y="8063150"/>
                </a:lnTo>
                <a:lnTo>
                  <a:pt x="838200" y="8024900"/>
                </a:lnTo>
                <a:lnTo>
                  <a:pt x="711200" y="7830533"/>
                </a:lnTo>
                <a:lnTo>
                  <a:pt x="698500" y="7791047"/>
                </a:lnTo>
                <a:lnTo>
                  <a:pt x="647700" y="7711478"/>
                </a:lnTo>
                <a:lnTo>
                  <a:pt x="635000" y="7671397"/>
                </a:lnTo>
                <a:lnTo>
                  <a:pt x="584200" y="7590652"/>
                </a:lnTo>
                <a:lnTo>
                  <a:pt x="571500" y="7549991"/>
                </a:lnTo>
                <a:lnTo>
                  <a:pt x="546100" y="7509141"/>
                </a:lnTo>
                <a:lnTo>
                  <a:pt x="533400" y="7468102"/>
                </a:lnTo>
                <a:lnTo>
                  <a:pt x="508000" y="7426877"/>
                </a:lnTo>
                <a:lnTo>
                  <a:pt x="495300" y="7385467"/>
                </a:lnTo>
                <a:lnTo>
                  <a:pt x="469900" y="7343875"/>
                </a:lnTo>
                <a:lnTo>
                  <a:pt x="457200" y="7302101"/>
                </a:lnTo>
                <a:lnTo>
                  <a:pt x="431800" y="7260147"/>
                </a:lnTo>
                <a:lnTo>
                  <a:pt x="406400" y="7175707"/>
                </a:lnTo>
                <a:lnTo>
                  <a:pt x="381000" y="7133225"/>
                </a:lnTo>
                <a:lnTo>
                  <a:pt x="355600" y="7047744"/>
                </a:lnTo>
                <a:lnTo>
                  <a:pt x="330200" y="7004748"/>
                </a:lnTo>
                <a:lnTo>
                  <a:pt x="266700" y="6787289"/>
                </a:lnTo>
                <a:lnTo>
                  <a:pt x="241300" y="6743313"/>
                </a:lnTo>
                <a:lnTo>
                  <a:pt x="177800" y="6521106"/>
                </a:lnTo>
                <a:close/>
              </a:path>
              <a:path w="3467100" h="10234930">
                <a:moveTo>
                  <a:pt x="114300" y="6249561"/>
                </a:moveTo>
                <a:lnTo>
                  <a:pt x="114300" y="3984779"/>
                </a:lnTo>
                <a:lnTo>
                  <a:pt x="177800" y="3758138"/>
                </a:lnTo>
                <a:lnTo>
                  <a:pt x="177800" y="6476210"/>
                </a:lnTo>
                <a:lnTo>
                  <a:pt x="114300" y="6249561"/>
                </a:lnTo>
                <a:close/>
              </a:path>
              <a:path w="3467100" h="10234930">
                <a:moveTo>
                  <a:pt x="88900" y="6111894"/>
                </a:moveTo>
                <a:lnTo>
                  <a:pt x="88900" y="4122440"/>
                </a:lnTo>
                <a:lnTo>
                  <a:pt x="114300" y="4030529"/>
                </a:lnTo>
                <a:lnTo>
                  <a:pt x="114300" y="6203809"/>
                </a:lnTo>
                <a:lnTo>
                  <a:pt x="88900" y="6111894"/>
                </a:lnTo>
                <a:close/>
              </a:path>
              <a:path w="3467100" h="10234930">
                <a:moveTo>
                  <a:pt x="63500" y="5973025"/>
                </a:moveTo>
                <a:lnTo>
                  <a:pt x="63500" y="4261304"/>
                </a:lnTo>
                <a:lnTo>
                  <a:pt x="88900" y="4168597"/>
                </a:lnTo>
                <a:lnTo>
                  <a:pt x="88900" y="6065735"/>
                </a:lnTo>
                <a:lnTo>
                  <a:pt x="63500" y="5973025"/>
                </a:lnTo>
                <a:close/>
              </a:path>
              <a:path w="3467100" h="10234930">
                <a:moveTo>
                  <a:pt x="50800" y="5879800"/>
                </a:moveTo>
                <a:lnTo>
                  <a:pt x="50800" y="4354525"/>
                </a:lnTo>
                <a:lnTo>
                  <a:pt x="63500" y="4307851"/>
                </a:lnTo>
                <a:lnTo>
                  <a:pt x="63500" y="5926476"/>
                </a:lnTo>
                <a:lnTo>
                  <a:pt x="50800" y="5879800"/>
                </a:lnTo>
                <a:close/>
              </a:path>
              <a:path w="3467100" h="10234930">
                <a:moveTo>
                  <a:pt x="38100" y="5786076"/>
                </a:moveTo>
                <a:lnTo>
                  <a:pt x="38100" y="4448246"/>
                </a:lnTo>
                <a:lnTo>
                  <a:pt x="50800" y="4401324"/>
                </a:lnTo>
                <a:lnTo>
                  <a:pt x="50800" y="5832999"/>
                </a:lnTo>
                <a:lnTo>
                  <a:pt x="38100" y="5786076"/>
                </a:lnTo>
                <a:close/>
              </a:path>
              <a:path w="3467100" h="10234930">
                <a:moveTo>
                  <a:pt x="25400" y="5644581"/>
                </a:moveTo>
                <a:lnTo>
                  <a:pt x="25400" y="4589735"/>
                </a:lnTo>
                <a:lnTo>
                  <a:pt x="38100" y="4542453"/>
                </a:lnTo>
                <a:lnTo>
                  <a:pt x="38100" y="5691864"/>
                </a:lnTo>
                <a:lnTo>
                  <a:pt x="25400" y="5644581"/>
                </a:lnTo>
                <a:close/>
              </a:path>
              <a:path w="3467100" h="10234930">
                <a:moveTo>
                  <a:pt x="12700" y="5502037"/>
                </a:moveTo>
                <a:lnTo>
                  <a:pt x="12700" y="4732272"/>
                </a:lnTo>
                <a:lnTo>
                  <a:pt x="25400" y="4684646"/>
                </a:lnTo>
                <a:lnTo>
                  <a:pt x="25400" y="5549666"/>
                </a:lnTo>
                <a:lnTo>
                  <a:pt x="12700" y="5502037"/>
                </a:lnTo>
                <a:close/>
              </a:path>
              <a:path w="3467100" h="10234930">
                <a:moveTo>
                  <a:pt x="0" y="5310429"/>
                </a:moveTo>
                <a:lnTo>
                  <a:pt x="0" y="4923873"/>
                </a:lnTo>
                <a:lnTo>
                  <a:pt x="12700" y="4875812"/>
                </a:lnTo>
                <a:lnTo>
                  <a:pt x="12700" y="5358492"/>
                </a:lnTo>
                <a:lnTo>
                  <a:pt x="0" y="5310429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7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4F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7556" y="6642099"/>
            <a:ext cx="10003155" cy="3644900"/>
          </a:xfrm>
          <a:custGeom>
            <a:avLst/>
            <a:gdLst/>
            <a:ahLst/>
            <a:cxnLst/>
            <a:rect l="l" t="t" r="r" b="b"/>
            <a:pathLst>
              <a:path w="10003155" h="3644900">
                <a:moveTo>
                  <a:pt x="3875737" y="114300"/>
                </a:moveTo>
                <a:lnTo>
                  <a:pt x="6127479" y="114300"/>
                </a:lnTo>
                <a:lnTo>
                  <a:pt x="6790030" y="304800"/>
                </a:lnTo>
                <a:lnTo>
                  <a:pt x="6832878" y="330200"/>
                </a:lnTo>
                <a:lnTo>
                  <a:pt x="6918045" y="355600"/>
                </a:lnTo>
                <a:lnTo>
                  <a:pt x="6960361" y="381000"/>
                </a:lnTo>
                <a:lnTo>
                  <a:pt x="7044446" y="406400"/>
                </a:lnTo>
                <a:lnTo>
                  <a:pt x="7086212" y="431800"/>
                </a:lnTo>
                <a:lnTo>
                  <a:pt x="7127791" y="444500"/>
                </a:lnTo>
                <a:lnTo>
                  <a:pt x="7169182" y="469900"/>
                </a:lnTo>
                <a:lnTo>
                  <a:pt x="7210382" y="482600"/>
                </a:lnTo>
                <a:lnTo>
                  <a:pt x="7251389" y="508000"/>
                </a:lnTo>
                <a:lnTo>
                  <a:pt x="7292203" y="520700"/>
                </a:lnTo>
                <a:lnTo>
                  <a:pt x="7332820" y="546100"/>
                </a:lnTo>
                <a:lnTo>
                  <a:pt x="7373239" y="558800"/>
                </a:lnTo>
                <a:lnTo>
                  <a:pt x="7453476" y="609600"/>
                </a:lnTo>
                <a:lnTo>
                  <a:pt x="7493290" y="622300"/>
                </a:lnTo>
                <a:lnTo>
                  <a:pt x="7572301" y="673100"/>
                </a:lnTo>
                <a:lnTo>
                  <a:pt x="7611493" y="685800"/>
                </a:lnTo>
                <a:lnTo>
                  <a:pt x="7650475" y="711200"/>
                </a:lnTo>
                <a:lnTo>
                  <a:pt x="7842154" y="838200"/>
                </a:lnTo>
                <a:lnTo>
                  <a:pt x="7879831" y="850900"/>
                </a:lnTo>
                <a:lnTo>
                  <a:pt x="7917284" y="876300"/>
                </a:lnTo>
                <a:lnTo>
                  <a:pt x="8064821" y="977900"/>
                </a:lnTo>
                <a:lnTo>
                  <a:pt x="8101126" y="1016000"/>
                </a:lnTo>
                <a:lnTo>
                  <a:pt x="8137197" y="1041400"/>
                </a:lnTo>
                <a:lnTo>
                  <a:pt x="8279093" y="1143000"/>
                </a:lnTo>
                <a:lnTo>
                  <a:pt x="8313961" y="1181100"/>
                </a:lnTo>
                <a:lnTo>
                  <a:pt x="8417080" y="1257300"/>
                </a:lnTo>
                <a:lnTo>
                  <a:pt x="8450953" y="1295400"/>
                </a:lnTo>
                <a:lnTo>
                  <a:pt x="8517935" y="1346200"/>
                </a:lnTo>
                <a:lnTo>
                  <a:pt x="8551041" y="1384300"/>
                </a:lnTo>
                <a:lnTo>
                  <a:pt x="8616473" y="1435100"/>
                </a:lnTo>
                <a:lnTo>
                  <a:pt x="8648796" y="1473200"/>
                </a:lnTo>
                <a:lnTo>
                  <a:pt x="8680855" y="1498600"/>
                </a:lnTo>
                <a:lnTo>
                  <a:pt x="8712647" y="1536700"/>
                </a:lnTo>
                <a:lnTo>
                  <a:pt x="8744170" y="1562100"/>
                </a:lnTo>
                <a:lnTo>
                  <a:pt x="8775424" y="1600200"/>
                </a:lnTo>
                <a:lnTo>
                  <a:pt x="8806405" y="1625600"/>
                </a:lnTo>
                <a:lnTo>
                  <a:pt x="8837112" y="1663700"/>
                </a:lnTo>
                <a:lnTo>
                  <a:pt x="8867544" y="1701800"/>
                </a:lnTo>
                <a:lnTo>
                  <a:pt x="8897698" y="1727200"/>
                </a:lnTo>
                <a:lnTo>
                  <a:pt x="8927572" y="1765300"/>
                </a:lnTo>
                <a:lnTo>
                  <a:pt x="8957165" y="1790700"/>
                </a:lnTo>
                <a:lnTo>
                  <a:pt x="8986475" y="1828800"/>
                </a:lnTo>
                <a:lnTo>
                  <a:pt x="9015500" y="1866900"/>
                </a:lnTo>
                <a:lnTo>
                  <a:pt x="9044237" y="1905000"/>
                </a:lnTo>
                <a:lnTo>
                  <a:pt x="9072687" y="1930400"/>
                </a:lnTo>
                <a:lnTo>
                  <a:pt x="9100845" y="1968500"/>
                </a:lnTo>
                <a:lnTo>
                  <a:pt x="9128711" y="2006600"/>
                </a:lnTo>
                <a:lnTo>
                  <a:pt x="9156283" y="2044700"/>
                </a:lnTo>
                <a:lnTo>
                  <a:pt x="9183558" y="2070100"/>
                </a:lnTo>
                <a:lnTo>
                  <a:pt x="9210536" y="2108200"/>
                </a:lnTo>
                <a:lnTo>
                  <a:pt x="9237214" y="2146300"/>
                </a:lnTo>
                <a:lnTo>
                  <a:pt x="9263589" y="2184400"/>
                </a:lnTo>
                <a:lnTo>
                  <a:pt x="9289662" y="2222500"/>
                </a:lnTo>
                <a:lnTo>
                  <a:pt x="9315429" y="2260600"/>
                </a:lnTo>
                <a:lnTo>
                  <a:pt x="9340888" y="2298700"/>
                </a:lnTo>
                <a:lnTo>
                  <a:pt x="9366039" y="2324100"/>
                </a:lnTo>
                <a:lnTo>
                  <a:pt x="9390878" y="2362200"/>
                </a:lnTo>
                <a:lnTo>
                  <a:pt x="9415405" y="2400300"/>
                </a:lnTo>
                <a:lnTo>
                  <a:pt x="9439617" y="2438400"/>
                </a:lnTo>
                <a:lnTo>
                  <a:pt x="9463512" y="2476500"/>
                </a:lnTo>
                <a:lnTo>
                  <a:pt x="9487089" y="2514600"/>
                </a:lnTo>
                <a:lnTo>
                  <a:pt x="9510346" y="2552700"/>
                </a:lnTo>
                <a:lnTo>
                  <a:pt x="9533281" y="2590800"/>
                </a:lnTo>
                <a:lnTo>
                  <a:pt x="9555891" y="2641600"/>
                </a:lnTo>
                <a:lnTo>
                  <a:pt x="9578176" y="2679700"/>
                </a:lnTo>
                <a:lnTo>
                  <a:pt x="9600134" y="2717800"/>
                </a:lnTo>
                <a:lnTo>
                  <a:pt x="9621761" y="2755900"/>
                </a:lnTo>
                <a:lnTo>
                  <a:pt x="9643057" y="2794000"/>
                </a:lnTo>
                <a:lnTo>
                  <a:pt x="9664021" y="2832100"/>
                </a:lnTo>
                <a:lnTo>
                  <a:pt x="9684649" y="2870200"/>
                </a:lnTo>
                <a:lnTo>
                  <a:pt x="9704940" y="2921000"/>
                </a:lnTo>
                <a:lnTo>
                  <a:pt x="9724892" y="2959100"/>
                </a:lnTo>
                <a:lnTo>
                  <a:pt x="9744503" y="2997200"/>
                </a:lnTo>
                <a:lnTo>
                  <a:pt x="9763773" y="3035300"/>
                </a:lnTo>
                <a:lnTo>
                  <a:pt x="9782697" y="3073400"/>
                </a:lnTo>
                <a:lnTo>
                  <a:pt x="9801276" y="3124200"/>
                </a:lnTo>
                <a:lnTo>
                  <a:pt x="9819507" y="3162300"/>
                </a:lnTo>
                <a:lnTo>
                  <a:pt x="9837387" y="3200400"/>
                </a:lnTo>
                <a:lnTo>
                  <a:pt x="9854916" y="3251200"/>
                </a:lnTo>
                <a:lnTo>
                  <a:pt x="9872091" y="3289300"/>
                </a:lnTo>
                <a:lnTo>
                  <a:pt x="9888911" y="3327400"/>
                </a:lnTo>
                <a:lnTo>
                  <a:pt x="9905374" y="3378200"/>
                </a:lnTo>
                <a:lnTo>
                  <a:pt x="9921477" y="3416300"/>
                </a:lnTo>
                <a:lnTo>
                  <a:pt x="9937219" y="3454400"/>
                </a:lnTo>
                <a:lnTo>
                  <a:pt x="9952599" y="3505200"/>
                </a:lnTo>
                <a:lnTo>
                  <a:pt x="9967614" y="3543300"/>
                </a:lnTo>
                <a:lnTo>
                  <a:pt x="9982262" y="3581400"/>
                </a:lnTo>
                <a:lnTo>
                  <a:pt x="9996541" y="3632200"/>
                </a:lnTo>
                <a:lnTo>
                  <a:pt x="10003099" y="3644900"/>
                </a:lnTo>
                <a:lnTo>
                  <a:pt x="0" y="3644900"/>
                </a:lnTo>
                <a:lnTo>
                  <a:pt x="6558" y="3632200"/>
                </a:lnTo>
                <a:lnTo>
                  <a:pt x="20838" y="3581400"/>
                </a:lnTo>
                <a:lnTo>
                  <a:pt x="35486" y="3543300"/>
                </a:lnTo>
                <a:lnTo>
                  <a:pt x="50501" y="3505200"/>
                </a:lnTo>
                <a:lnTo>
                  <a:pt x="65881" y="3454400"/>
                </a:lnTo>
                <a:lnTo>
                  <a:pt x="81623" y="3416300"/>
                </a:lnTo>
                <a:lnTo>
                  <a:pt x="97727" y="3378200"/>
                </a:lnTo>
                <a:lnTo>
                  <a:pt x="114190" y="3327400"/>
                </a:lnTo>
                <a:lnTo>
                  <a:pt x="131010" y="3289300"/>
                </a:lnTo>
                <a:lnTo>
                  <a:pt x="148186" y="3251200"/>
                </a:lnTo>
                <a:lnTo>
                  <a:pt x="165715" y="3200400"/>
                </a:lnTo>
                <a:lnTo>
                  <a:pt x="183596" y="3162300"/>
                </a:lnTo>
                <a:lnTo>
                  <a:pt x="201827" y="3124200"/>
                </a:lnTo>
                <a:lnTo>
                  <a:pt x="220406" y="3073400"/>
                </a:lnTo>
                <a:lnTo>
                  <a:pt x="239331" y="3035300"/>
                </a:lnTo>
                <a:lnTo>
                  <a:pt x="258601" y="2997200"/>
                </a:lnTo>
                <a:lnTo>
                  <a:pt x="278213" y="2959100"/>
                </a:lnTo>
                <a:lnTo>
                  <a:pt x="298166" y="2921000"/>
                </a:lnTo>
                <a:lnTo>
                  <a:pt x="318457" y="2870200"/>
                </a:lnTo>
                <a:lnTo>
                  <a:pt x="339086" y="2832100"/>
                </a:lnTo>
                <a:lnTo>
                  <a:pt x="360049" y="2794000"/>
                </a:lnTo>
                <a:lnTo>
                  <a:pt x="381346" y="2755900"/>
                </a:lnTo>
                <a:lnTo>
                  <a:pt x="402974" y="2717800"/>
                </a:lnTo>
                <a:lnTo>
                  <a:pt x="424932" y="2679700"/>
                </a:lnTo>
                <a:lnTo>
                  <a:pt x="447217" y="2641600"/>
                </a:lnTo>
                <a:lnTo>
                  <a:pt x="469829" y="2590800"/>
                </a:lnTo>
                <a:lnTo>
                  <a:pt x="492764" y="2552700"/>
                </a:lnTo>
                <a:lnTo>
                  <a:pt x="516021" y="2514600"/>
                </a:lnTo>
                <a:lnTo>
                  <a:pt x="539599" y="2476500"/>
                </a:lnTo>
                <a:lnTo>
                  <a:pt x="563495" y="2438400"/>
                </a:lnTo>
                <a:lnTo>
                  <a:pt x="587707" y="2400300"/>
                </a:lnTo>
                <a:lnTo>
                  <a:pt x="612234" y="2362200"/>
                </a:lnTo>
                <a:lnTo>
                  <a:pt x="637075" y="2324100"/>
                </a:lnTo>
                <a:lnTo>
                  <a:pt x="662226" y="2298700"/>
                </a:lnTo>
                <a:lnTo>
                  <a:pt x="687686" y="2260600"/>
                </a:lnTo>
                <a:lnTo>
                  <a:pt x="713454" y="2222500"/>
                </a:lnTo>
                <a:lnTo>
                  <a:pt x="739527" y="2184400"/>
                </a:lnTo>
                <a:lnTo>
                  <a:pt x="765903" y="2146300"/>
                </a:lnTo>
                <a:lnTo>
                  <a:pt x="792581" y="2108200"/>
                </a:lnTo>
                <a:lnTo>
                  <a:pt x="819560" y="2070100"/>
                </a:lnTo>
                <a:lnTo>
                  <a:pt x="846836" y="2044700"/>
                </a:lnTo>
                <a:lnTo>
                  <a:pt x="874408" y="2006600"/>
                </a:lnTo>
                <a:lnTo>
                  <a:pt x="902275" y="1968500"/>
                </a:lnTo>
                <a:lnTo>
                  <a:pt x="930434" y="1930400"/>
                </a:lnTo>
                <a:lnTo>
                  <a:pt x="958884" y="1905000"/>
                </a:lnTo>
                <a:lnTo>
                  <a:pt x="987623" y="1866900"/>
                </a:lnTo>
                <a:lnTo>
                  <a:pt x="1016648" y="1828800"/>
                </a:lnTo>
                <a:lnTo>
                  <a:pt x="1045959" y="1790700"/>
                </a:lnTo>
                <a:lnTo>
                  <a:pt x="1075553" y="1765300"/>
                </a:lnTo>
                <a:lnTo>
                  <a:pt x="1105428" y="1727200"/>
                </a:lnTo>
                <a:lnTo>
                  <a:pt x="1135583" y="1701800"/>
                </a:lnTo>
                <a:lnTo>
                  <a:pt x="1166015" y="1663700"/>
                </a:lnTo>
                <a:lnTo>
                  <a:pt x="1196723" y="1625600"/>
                </a:lnTo>
                <a:lnTo>
                  <a:pt x="1227705" y="1600200"/>
                </a:lnTo>
                <a:lnTo>
                  <a:pt x="1258959" y="1562100"/>
                </a:lnTo>
                <a:lnTo>
                  <a:pt x="1290484" y="1536700"/>
                </a:lnTo>
                <a:lnTo>
                  <a:pt x="1322277" y="1498600"/>
                </a:lnTo>
                <a:lnTo>
                  <a:pt x="1354336" y="1473200"/>
                </a:lnTo>
                <a:lnTo>
                  <a:pt x="1386660" y="1435100"/>
                </a:lnTo>
                <a:lnTo>
                  <a:pt x="1452095" y="1384300"/>
                </a:lnTo>
                <a:lnTo>
                  <a:pt x="1485202" y="1346200"/>
                </a:lnTo>
                <a:lnTo>
                  <a:pt x="1552185" y="1295400"/>
                </a:lnTo>
                <a:lnTo>
                  <a:pt x="1586059" y="1257300"/>
                </a:lnTo>
                <a:lnTo>
                  <a:pt x="1689181" y="1181100"/>
                </a:lnTo>
                <a:lnTo>
                  <a:pt x="1724050" y="1143000"/>
                </a:lnTo>
                <a:lnTo>
                  <a:pt x="1865950" y="1041400"/>
                </a:lnTo>
                <a:lnTo>
                  <a:pt x="1902022" y="1016000"/>
                </a:lnTo>
                <a:lnTo>
                  <a:pt x="1938329" y="977900"/>
                </a:lnTo>
                <a:lnTo>
                  <a:pt x="2085870" y="876300"/>
                </a:lnTo>
                <a:lnTo>
                  <a:pt x="2123324" y="850900"/>
                </a:lnTo>
                <a:lnTo>
                  <a:pt x="2161002" y="838200"/>
                </a:lnTo>
                <a:lnTo>
                  <a:pt x="2352687" y="711200"/>
                </a:lnTo>
                <a:lnTo>
                  <a:pt x="2391670" y="685800"/>
                </a:lnTo>
                <a:lnTo>
                  <a:pt x="2430864" y="673100"/>
                </a:lnTo>
                <a:lnTo>
                  <a:pt x="2509877" y="622300"/>
                </a:lnTo>
                <a:lnTo>
                  <a:pt x="2549692" y="609600"/>
                </a:lnTo>
                <a:lnTo>
                  <a:pt x="2629932" y="558800"/>
                </a:lnTo>
                <a:lnTo>
                  <a:pt x="2670353" y="546100"/>
                </a:lnTo>
                <a:lnTo>
                  <a:pt x="2710971" y="520700"/>
                </a:lnTo>
                <a:lnTo>
                  <a:pt x="2751786" y="508000"/>
                </a:lnTo>
                <a:lnTo>
                  <a:pt x="2792795" y="482600"/>
                </a:lnTo>
                <a:lnTo>
                  <a:pt x="2833996" y="469900"/>
                </a:lnTo>
                <a:lnTo>
                  <a:pt x="2875388" y="444500"/>
                </a:lnTo>
                <a:lnTo>
                  <a:pt x="2916969" y="431800"/>
                </a:lnTo>
                <a:lnTo>
                  <a:pt x="2958736" y="406400"/>
                </a:lnTo>
                <a:lnTo>
                  <a:pt x="3042824" y="381000"/>
                </a:lnTo>
                <a:lnTo>
                  <a:pt x="3085141" y="355600"/>
                </a:lnTo>
                <a:lnTo>
                  <a:pt x="3170312" y="330200"/>
                </a:lnTo>
                <a:lnTo>
                  <a:pt x="3213162" y="304800"/>
                </a:lnTo>
                <a:lnTo>
                  <a:pt x="3875737" y="114300"/>
                </a:lnTo>
                <a:close/>
              </a:path>
              <a:path w="10003155" h="3644900">
                <a:moveTo>
                  <a:pt x="4058234" y="76200"/>
                </a:moveTo>
                <a:lnTo>
                  <a:pt x="5944989" y="76200"/>
                </a:lnTo>
                <a:lnTo>
                  <a:pt x="6082071" y="114300"/>
                </a:lnTo>
                <a:lnTo>
                  <a:pt x="3921147" y="114300"/>
                </a:lnTo>
                <a:lnTo>
                  <a:pt x="4058234" y="76200"/>
                </a:lnTo>
                <a:close/>
              </a:path>
              <a:path w="10003155" h="3644900">
                <a:moveTo>
                  <a:pt x="4150322" y="63500"/>
                </a:moveTo>
                <a:lnTo>
                  <a:pt x="5852905" y="63500"/>
                </a:lnTo>
                <a:lnTo>
                  <a:pt x="5899015" y="76200"/>
                </a:lnTo>
                <a:lnTo>
                  <a:pt x="4104209" y="76200"/>
                </a:lnTo>
                <a:lnTo>
                  <a:pt x="4150322" y="63500"/>
                </a:lnTo>
                <a:close/>
              </a:path>
              <a:path w="10003155" h="3644900">
                <a:moveTo>
                  <a:pt x="4242950" y="50800"/>
                </a:moveTo>
                <a:lnTo>
                  <a:pt x="5760281" y="50800"/>
                </a:lnTo>
                <a:lnTo>
                  <a:pt x="5806659" y="63500"/>
                </a:lnTo>
                <a:lnTo>
                  <a:pt x="4196569" y="63500"/>
                </a:lnTo>
                <a:lnTo>
                  <a:pt x="4242950" y="50800"/>
                </a:lnTo>
                <a:close/>
              </a:path>
              <a:path w="10003155" h="3644900">
                <a:moveTo>
                  <a:pt x="4336103" y="38100"/>
                </a:moveTo>
                <a:lnTo>
                  <a:pt x="5667131" y="38100"/>
                </a:lnTo>
                <a:lnTo>
                  <a:pt x="5713771" y="50800"/>
                </a:lnTo>
                <a:lnTo>
                  <a:pt x="4289461" y="50800"/>
                </a:lnTo>
                <a:lnTo>
                  <a:pt x="4336103" y="38100"/>
                </a:lnTo>
                <a:close/>
              </a:path>
              <a:path w="10003155" h="3644900">
                <a:moveTo>
                  <a:pt x="4429766" y="25400"/>
                </a:moveTo>
                <a:lnTo>
                  <a:pt x="5573472" y="25400"/>
                </a:lnTo>
                <a:lnTo>
                  <a:pt x="5620364" y="38100"/>
                </a:lnTo>
                <a:lnTo>
                  <a:pt x="4382871" y="38100"/>
                </a:lnTo>
                <a:lnTo>
                  <a:pt x="4429766" y="25400"/>
                </a:lnTo>
                <a:close/>
              </a:path>
              <a:path w="10003155" h="3644900">
                <a:moveTo>
                  <a:pt x="4571185" y="12700"/>
                </a:moveTo>
                <a:lnTo>
                  <a:pt x="5432059" y="12700"/>
                </a:lnTo>
                <a:lnTo>
                  <a:pt x="5479317" y="25400"/>
                </a:lnTo>
                <a:lnTo>
                  <a:pt x="4523924" y="25400"/>
                </a:lnTo>
                <a:lnTo>
                  <a:pt x="4571185" y="12700"/>
                </a:lnTo>
                <a:close/>
              </a:path>
              <a:path w="10003155" h="3644900">
                <a:moveTo>
                  <a:pt x="4713669" y="0"/>
                </a:moveTo>
                <a:lnTo>
                  <a:pt x="5289581" y="0"/>
                </a:lnTo>
                <a:lnTo>
                  <a:pt x="5337188" y="12700"/>
                </a:lnTo>
                <a:lnTo>
                  <a:pt x="4666059" y="12700"/>
                </a:lnTo>
                <a:lnTo>
                  <a:pt x="4713669" y="0"/>
                </a:lnTo>
                <a:close/>
              </a:path>
            </a:pathLst>
          </a:custGeom>
          <a:solidFill>
            <a:srgbClr val="2B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87" y="4298015"/>
            <a:ext cx="600075" cy="1200150"/>
          </a:xfrm>
          <a:custGeom>
            <a:avLst/>
            <a:gdLst/>
            <a:ahLst/>
            <a:cxnLst/>
            <a:rect l="l" t="t" r="r" b="b"/>
            <a:pathLst>
              <a:path w="600075" h="1200150">
                <a:moveTo>
                  <a:pt x="600065" y="600084"/>
                </a:moveTo>
                <a:lnTo>
                  <a:pt x="598259" y="646978"/>
                </a:lnTo>
                <a:lnTo>
                  <a:pt x="592932" y="692885"/>
                </a:lnTo>
                <a:lnTo>
                  <a:pt x="584217" y="737672"/>
                </a:lnTo>
                <a:lnTo>
                  <a:pt x="572246" y="781205"/>
                </a:lnTo>
                <a:lnTo>
                  <a:pt x="557154" y="823351"/>
                </a:lnTo>
                <a:lnTo>
                  <a:pt x="539073" y="863976"/>
                </a:lnTo>
                <a:lnTo>
                  <a:pt x="518138" y="902946"/>
                </a:lnTo>
                <a:lnTo>
                  <a:pt x="494481" y="940130"/>
                </a:lnTo>
                <a:lnTo>
                  <a:pt x="468237" y="975392"/>
                </a:lnTo>
                <a:lnTo>
                  <a:pt x="439537" y="1008601"/>
                </a:lnTo>
                <a:lnTo>
                  <a:pt x="408517" y="1039621"/>
                </a:lnTo>
                <a:lnTo>
                  <a:pt x="375309" y="1068320"/>
                </a:lnTo>
                <a:lnTo>
                  <a:pt x="340046" y="1094565"/>
                </a:lnTo>
                <a:lnTo>
                  <a:pt x="302863" y="1118222"/>
                </a:lnTo>
                <a:lnTo>
                  <a:pt x="263892" y="1139157"/>
                </a:lnTo>
                <a:lnTo>
                  <a:pt x="223267" y="1157238"/>
                </a:lnTo>
                <a:lnTo>
                  <a:pt x="181121" y="1172330"/>
                </a:lnTo>
                <a:lnTo>
                  <a:pt x="137588" y="1184301"/>
                </a:lnTo>
                <a:lnTo>
                  <a:pt x="92801" y="1193017"/>
                </a:lnTo>
                <a:lnTo>
                  <a:pt x="46894" y="1198344"/>
                </a:lnTo>
                <a:lnTo>
                  <a:pt x="0" y="1200149"/>
                </a:lnTo>
                <a:lnTo>
                  <a:pt x="0" y="0"/>
                </a:lnTo>
                <a:lnTo>
                  <a:pt x="46894" y="1805"/>
                </a:lnTo>
                <a:lnTo>
                  <a:pt x="92801" y="7132"/>
                </a:lnTo>
                <a:lnTo>
                  <a:pt x="137588" y="15848"/>
                </a:lnTo>
                <a:lnTo>
                  <a:pt x="181121" y="27819"/>
                </a:lnTo>
                <a:lnTo>
                  <a:pt x="223267" y="42912"/>
                </a:lnTo>
                <a:lnTo>
                  <a:pt x="263892" y="60993"/>
                </a:lnTo>
                <a:lnTo>
                  <a:pt x="302863" y="81929"/>
                </a:lnTo>
                <a:lnTo>
                  <a:pt x="340046" y="105586"/>
                </a:lnTo>
                <a:lnTo>
                  <a:pt x="375309" y="131832"/>
                </a:lnTo>
                <a:lnTo>
                  <a:pt x="408517" y="160532"/>
                </a:lnTo>
                <a:lnTo>
                  <a:pt x="439537" y="191553"/>
                </a:lnTo>
                <a:lnTo>
                  <a:pt x="468237" y="224762"/>
                </a:lnTo>
                <a:lnTo>
                  <a:pt x="494481" y="260026"/>
                </a:lnTo>
                <a:lnTo>
                  <a:pt x="518138" y="297210"/>
                </a:lnTo>
                <a:lnTo>
                  <a:pt x="539073" y="336183"/>
                </a:lnTo>
                <a:lnTo>
                  <a:pt x="557154" y="376809"/>
                </a:lnTo>
                <a:lnTo>
                  <a:pt x="572246" y="418956"/>
                </a:lnTo>
                <a:lnTo>
                  <a:pt x="584217" y="462490"/>
                </a:lnTo>
                <a:lnTo>
                  <a:pt x="592932" y="507279"/>
                </a:lnTo>
                <a:lnTo>
                  <a:pt x="598259" y="553188"/>
                </a:lnTo>
                <a:lnTo>
                  <a:pt x="600065" y="600084"/>
                </a:lnTo>
                <a:close/>
              </a:path>
            </a:pathLst>
          </a:custGeom>
          <a:solidFill>
            <a:srgbClr val="EFD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5510" y="5274822"/>
            <a:ext cx="1588135" cy="85725"/>
          </a:xfrm>
          <a:custGeom>
            <a:avLst/>
            <a:gdLst/>
            <a:ahLst/>
            <a:cxnLst/>
            <a:rect l="l" t="t" r="r" b="b"/>
            <a:pathLst>
              <a:path w="1588135" h="85725">
                <a:moveTo>
                  <a:pt x="1587550" y="85725"/>
                </a:moveTo>
                <a:lnTo>
                  <a:pt x="0" y="85725"/>
                </a:lnTo>
                <a:lnTo>
                  <a:pt x="0" y="0"/>
                </a:lnTo>
                <a:lnTo>
                  <a:pt x="1587550" y="0"/>
                </a:lnTo>
                <a:lnTo>
                  <a:pt x="1587550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2936" y="5274822"/>
            <a:ext cx="2084070" cy="85725"/>
          </a:xfrm>
          <a:custGeom>
            <a:avLst/>
            <a:gdLst/>
            <a:ahLst/>
            <a:cxnLst/>
            <a:rect l="l" t="t" r="r" b="b"/>
            <a:pathLst>
              <a:path w="2084070" h="85725">
                <a:moveTo>
                  <a:pt x="2083597" y="85725"/>
                </a:moveTo>
                <a:lnTo>
                  <a:pt x="0" y="85725"/>
                </a:lnTo>
                <a:lnTo>
                  <a:pt x="0" y="0"/>
                </a:lnTo>
                <a:lnTo>
                  <a:pt x="2083597" y="0"/>
                </a:lnTo>
                <a:lnTo>
                  <a:pt x="2083597" y="85725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2810" y="4325529"/>
            <a:ext cx="394716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254" dirty="0">
                <a:latin typeface="Verdana"/>
                <a:cs typeface="Verdana"/>
              </a:rPr>
              <a:t>Snapshot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2796" y="9410700"/>
            <a:ext cx="29705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F1EDED"/>
                </a:solidFill>
                <a:latin typeface="Verdana"/>
                <a:cs typeface="Verdana"/>
              </a:rPr>
              <a:t>Login</a:t>
            </a:r>
            <a:r>
              <a:rPr sz="4000" spc="-490" dirty="0">
                <a:solidFill>
                  <a:srgbClr val="F1EDED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F1EDED"/>
                </a:solidFill>
                <a:latin typeface="Verdana"/>
                <a:cs typeface="Verdana"/>
              </a:rPr>
              <a:t>page</a:t>
            </a:r>
            <a:endParaRPr sz="4000" dirty="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03" y="547279"/>
            <a:ext cx="5186316" cy="864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152" y="476419"/>
            <a:ext cx="5193332" cy="8709146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12869601" y="9310145"/>
            <a:ext cx="5189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35" dirty="0" smtClean="0">
                <a:solidFill>
                  <a:srgbClr val="F1EDED"/>
                </a:solidFill>
                <a:latin typeface="Verdana"/>
                <a:cs typeface="Verdana"/>
              </a:rPr>
              <a:t>Sign in with Google 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4F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311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TeXGyreTermes</vt:lpstr>
      <vt:lpstr>Times New Roman</vt:lpstr>
      <vt:lpstr>Verdana</vt:lpstr>
      <vt:lpstr>Office Theme</vt:lpstr>
      <vt:lpstr> Resume Builder</vt:lpstr>
      <vt:lpstr>Contents</vt:lpstr>
      <vt:lpstr>Introduction</vt:lpstr>
      <vt:lpstr>Problem Statment</vt:lpstr>
      <vt:lpstr>Scope</vt:lpstr>
      <vt:lpstr>Tools and Technology</vt:lpstr>
      <vt:lpstr>Hardware and Software Requirement</vt:lpstr>
      <vt:lpstr>Project Definition</vt:lpstr>
      <vt:lpstr>Snapshot</vt:lpstr>
      <vt:lpstr>Snapshot</vt:lpstr>
      <vt:lpstr>Snapshot</vt:lpstr>
      <vt:lpstr>Flow chart</vt:lpstr>
      <vt:lpstr>Future Scope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</dc:title>
  <cp:lastModifiedBy>Priyal Ramani</cp:lastModifiedBy>
  <cp:revision>52</cp:revision>
  <dcterms:created xsi:type="dcterms:W3CDTF">2021-03-15T17:37:07Z</dcterms:created>
  <dcterms:modified xsi:type="dcterms:W3CDTF">2021-04-24T04:13:13Z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2021-03-15T00:00:00Z</vt:filetime>
  </property>
</Properties>
</file>