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3" r:id="rId6"/>
    <p:sldId id="264" r:id="rId7"/>
    <p:sldId id="258" r:id="rId8"/>
    <p:sldId id="259" r:id="rId9"/>
    <p:sldId id="262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C0E93-E0EA-49AC-A11F-5EF8C43C74DE}" v="2" dt="2024-12-06T10:01:43.425"/>
    <p1510:client id="{3DEE88A1-172D-467B-861C-28622FAC4B20}" v="1" dt="2024-12-05T09:34:38.833"/>
    <p1510:client id="{424BEC7D-B283-48FE-9014-C474404D04B2}" v="1" dt="2024-12-05T09:31:52.845"/>
    <p1510:client id="{F75C57CE-9BD8-4FD0-BD3C-03D4722ACC55}" v="1" dt="2024-12-05T09:33:46.2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5" autoAdjust="0"/>
  </p:normalViewPr>
  <p:slideViewPr>
    <p:cSldViewPr snapToGrid="0">
      <p:cViewPr varScale="1">
        <p:scale>
          <a:sx n="104" d="100"/>
          <a:sy n="104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Vegetables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65000"/>
                    <a:satMod val="100000"/>
                    <a:lumMod val="100000"/>
                  </a:schemeClr>
                </a:gs>
                <a:gs pos="50000">
                  <a:schemeClr val="accent2">
                    <a:shade val="65000"/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shade val="65000"/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cat>
            <c:strRef>
              <c:f>Sheet1!$A$2:$A$10</c:f>
              <c:strCache>
                <c:ptCount val="9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  <c:pt idx="7">
                  <c:v>October</c:v>
                </c:pt>
                <c:pt idx="8">
                  <c:v>November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91-4AF2-B4D2-4567C608271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Fruits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0000"/>
                    <a:lumMod val="100000"/>
                  </a:schemeClr>
                </a:gs>
                <a:gs pos="50000">
                  <a:schemeClr val="accent2"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cat>
            <c:strRef>
              <c:f>Sheet1!$A$2:$A$10</c:f>
              <c:strCache>
                <c:ptCount val="9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  <c:pt idx="7">
                  <c:v>October</c:v>
                </c:pt>
                <c:pt idx="8">
                  <c:v>November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91-4AF2-B4D2-4567C608271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Flowers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65000"/>
                    <a:satMod val="100000"/>
                    <a:lumMod val="100000"/>
                  </a:schemeClr>
                </a:gs>
                <a:gs pos="50000">
                  <a:schemeClr val="accent2">
                    <a:tint val="65000"/>
                    <a:shade val="99000"/>
                    <a:satMod val="105000"/>
                    <a:lumMod val="100000"/>
                  </a:schemeClr>
                </a:gs>
                <a:gs pos="100000">
                  <a:schemeClr val="accent2">
                    <a:tint val="65000"/>
                    <a:shade val="98000"/>
                    <a:satMod val="105000"/>
                    <a:lumMod val="100000"/>
                  </a:schemeClr>
                </a:gs>
              </a:gsLst>
              <a:lin ang="5400000" scaled="0"/>
            </a:gradFill>
            <a:ln/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>
                <a:rot lat="0" lon="0" rev="4200000"/>
              </a:lightRig>
            </a:scene3d>
            <a:sp3d prstMaterial="flat">
              <a:bevelT w="50800" h="63500" prst="riblet"/>
            </a:sp3d>
          </c:spPr>
          <c:cat>
            <c:strRef>
              <c:f>Sheet1!$A$2:$A$10</c:f>
              <c:strCache>
                <c:ptCount val="9"/>
                <c:pt idx="0">
                  <c:v>March</c:v>
                </c:pt>
                <c:pt idx="1">
                  <c:v>April</c:v>
                </c:pt>
                <c:pt idx="2">
                  <c:v>May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  <c:pt idx="7">
                  <c:v>October</c:v>
                </c:pt>
                <c:pt idx="8">
                  <c:v>November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91-4AF2-B4D2-4567C608271C}"/>
            </c:ext>
          </c:extLst>
        </c:ser>
        <c:bandFmts>
          <c:bandFmt>
            <c:idx val="0"/>
            <c:spPr>
              <a:gradFill rotWithShape="1">
                <a:gsLst>
                  <a:gs pos="0">
                    <a:schemeClr val="accent2">
                      <a:shade val="50000"/>
                      <a:satMod val="100000"/>
                      <a:lumMod val="100000"/>
                    </a:schemeClr>
                  </a:gs>
                  <a:gs pos="50000">
                    <a:schemeClr val="accent2">
                      <a:shade val="50000"/>
                      <a:shade val="99000"/>
                      <a:satMod val="105000"/>
                      <a:lumMod val="100000"/>
                    </a:schemeClr>
                  </a:gs>
                  <a:gs pos="100000">
                    <a:schemeClr val="accent2">
                      <a:shade val="50000"/>
                      <a:shade val="98000"/>
                      <a:satMod val="105000"/>
                      <a:lumMod val="100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</c:bandFmt>
          <c:bandFmt>
            <c:idx val="1"/>
            <c:spPr>
              <a:gradFill rotWithShape="1">
                <a:gsLst>
                  <a:gs pos="0">
                    <a:schemeClr val="accent2">
                      <a:shade val="70000"/>
                      <a:satMod val="100000"/>
                      <a:lumMod val="100000"/>
                    </a:schemeClr>
                  </a:gs>
                  <a:gs pos="50000">
                    <a:schemeClr val="accent2">
                      <a:shade val="70000"/>
                      <a:shade val="99000"/>
                      <a:satMod val="105000"/>
                      <a:lumMod val="100000"/>
                    </a:schemeClr>
                  </a:gs>
                  <a:gs pos="100000">
                    <a:schemeClr val="accent2">
                      <a:shade val="70000"/>
                      <a:shade val="98000"/>
                      <a:satMod val="105000"/>
                      <a:lumMod val="100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</c:bandFmt>
          <c:bandFmt>
            <c:idx val="2"/>
            <c:spPr>
              <a:gradFill rotWithShape="1">
                <a:gsLst>
                  <a:gs pos="0">
                    <a:schemeClr val="accent2">
                      <a:shade val="90000"/>
                      <a:satMod val="100000"/>
                      <a:lumMod val="100000"/>
                    </a:schemeClr>
                  </a:gs>
                  <a:gs pos="50000">
                    <a:schemeClr val="accent2">
                      <a:shade val="90000"/>
                      <a:shade val="99000"/>
                      <a:satMod val="105000"/>
                      <a:lumMod val="100000"/>
                    </a:schemeClr>
                  </a:gs>
                  <a:gs pos="100000">
                    <a:schemeClr val="accent2">
                      <a:shade val="90000"/>
                      <a:shade val="98000"/>
                      <a:satMod val="105000"/>
                      <a:lumMod val="100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</c:bandFmt>
          <c:bandFmt>
            <c:idx val="3"/>
            <c:spPr>
              <a:gradFill rotWithShape="1">
                <a:gsLst>
                  <a:gs pos="0">
                    <a:schemeClr val="accent2">
                      <a:tint val="90000"/>
                      <a:satMod val="100000"/>
                      <a:lumMod val="100000"/>
                    </a:schemeClr>
                  </a:gs>
                  <a:gs pos="50000">
                    <a:schemeClr val="accent2">
                      <a:tint val="90000"/>
                      <a:shade val="99000"/>
                      <a:satMod val="105000"/>
                      <a:lumMod val="100000"/>
                    </a:schemeClr>
                  </a:gs>
                  <a:gs pos="100000">
                    <a:schemeClr val="accent2">
                      <a:tint val="90000"/>
                      <a:shade val="98000"/>
                      <a:satMod val="105000"/>
                      <a:lumMod val="100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</c:bandFmt>
          <c:bandFmt>
            <c:idx val="4"/>
            <c:spPr>
              <a:gradFill rotWithShape="1">
                <a:gsLst>
                  <a:gs pos="0">
                    <a:schemeClr val="accent2">
                      <a:tint val="70000"/>
                      <a:satMod val="100000"/>
                      <a:lumMod val="100000"/>
                    </a:schemeClr>
                  </a:gs>
                  <a:gs pos="50000">
                    <a:schemeClr val="accent2">
                      <a:tint val="70000"/>
                      <a:shade val="99000"/>
                      <a:satMod val="105000"/>
                      <a:lumMod val="100000"/>
                    </a:schemeClr>
                  </a:gs>
                  <a:gs pos="100000">
                    <a:schemeClr val="accent2">
                      <a:tint val="70000"/>
                      <a:shade val="98000"/>
                      <a:satMod val="105000"/>
                      <a:lumMod val="100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</c:bandFmt>
          <c:bandFmt>
            <c:idx val="5"/>
            <c:spPr>
              <a:gradFill rotWithShape="1">
                <a:gsLst>
                  <a:gs pos="0">
                    <a:schemeClr val="accent2">
                      <a:tint val="50000"/>
                      <a:satMod val="100000"/>
                      <a:lumMod val="100000"/>
                    </a:schemeClr>
                  </a:gs>
                  <a:gs pos="50000">
                    <a:schemeClr val="accent2">
                      <a:tint val="50000"/>
                      <a:shade val="99000"/>
                      <a:satMod val="105000"/>
                      <a:lumMod val="100000"/>
                    </a:schemeClr>
                  </a:gs>
                  <a:gs pos="100000">
                    <a:schemeClr val="accent2">
                      <a:tint val="50000"/>
                      <a:shade val="98000"/>
                      <a:satMod val="105000"/>
                      <a:lumMod val="100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</c:bandFmt>
          <c:bandFmt>
            <c:idx val="6"/>
            <c:spPr>
              <a:gradFill rotWithShape="1">
                <a:gsLst>
                  <a:gs pos="0">
                    <a:schemeClr val="accent2">
                      <a:tint val="30000"/>
                      <a:satMod val="100000"/>
                      <a:lumMod val="100000"/>
                    </a:schemeClr>
                  </a:gs>
                  <a:gs pos="50000">
                    <a:schemeClr val="accent2">
                      <a:tint val="30000"/>
                      <a:shade val="99000"/>
                      <a:satMod val="105000"/>
                      <a:lumMod val="100000"/>
                    </a:schemeClr>
                  </a:gs>
                  <a:gs pos="100000">
                    <a:schemeClr val="accent2">
                      <a:tint val="30000"/>
                      <a:shade val="98000"/>
                      <a:satMod val="105000"/>
                      <a:lumMod val="100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</c:bandFmt>
          <c:bandFmt>
            <c:idx val="7"/>
            <c:spPr>
              <a:gradFill rotWithShape="1">
                <a:gsLst>
                  <a:gs pos="0">
                    <a:schemeClr val="accent2">
                      <a:tint val="10000"/>
                      <a:satMod val="100000"/>
                      <a:lumMod val="100000"/>
                    </a:schemeClr>
                  </a:gs>
                  <a:gs pos="50000">
                    <a:schemeClr val="accent2">
                      <a:tint val="10000"/>
                      <a:shade val="99000"/>
                      <a:satMod val="105000"/>
                      <a:lumMod val="100000"/>
                    </a:schemeClr>
                  </a:gs>
                  <a:gs pos="100000">
                    <a:schemeClr val="accent2">
                      <a:tint val="10000"/>
                      <a:shade val="98000"/>
                      <a:satMod val="105000"/>
                      <a:lumMod val="100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</c:bandFmt>
          <c:bandFmt>
            <c:idx val="8"/>
            <c:spPr>
              <a:gradFill rotWithShape="1">
                <a:gsLst>
                  <a:gs pos="0">
                    <a:schemeClr val="accent2">
                      <a:tint val="90000"/>
                      <a:satMod val="100000"/>
                      <a:lumMod val="100000"/>
                    </a:schemeClr>
                  </a:gs>
                  <a:gs pos="50000">
                    <a:schemeClr val="accent2">
                      <a:tint val="90000"/>
                      <a:shade val="99000"/>
                      <a:satMod val="105000"/>
                      <a:lumMod val="100000"/>
                    </a:schemeClr>
                  </a:gs>
                  <a:gs pos="100000">
                    <a:schemeClr val="accent2">
                      <a:tint val="90000"/>
                      <a:shade val="98000"/>
                      <a:satMod val="105000"/>
                      <a:lumMod val="100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</c:bandFmt>
          <c:bandFmt>
            <c:idx val="9"/>
            <c:spPr>
              <a:gradFill rotWithShape="1">
                <a:gsLst>
                  <a:gs pos="0">
                    <a:schemeClr val="accent2">
                      <a:tint val="70000"/>
                      <a:satMod val="100000"/>
                      <a:lumMod val="100000"/>
                    </a:schemeClr>
                  </a:gs>
                  <a:gs pos="50000">
                    <a:schemeClr val="accent2">
                      <a:tint val="70000"/>
                      <a:shade val="99000"/>
                      <a:satMod val="105000"/>
                      <a:lumMod val="100000"/>
                    </a:schemeClr>
                  </a:gs>
                  <a:gs pos="100000">
                    <a:schemeClr val="accent2">
                      <a:tint val="70000"/>
                      <a:shade val="98000"/>
                      <a:satMod val="105000"/>
                      <a:lumMod val="100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</c:bandFmt>
          <c:bandFmt>
            <c:idx val="10"/>
            <c:spPr>
              <a:gradFill rotWithShape="1">
                <a:gsLst>
                  <a:gs pos="0">
                    <a:schemeClr val="accent2">
                      <a:tint val="50000"/>
                      <a:satMod val="100000"/>
                      <a:lumMod val="100000"/>
                    </a:schemeClr>
                  </a:gs>
                  <a:gs pos="50000">
                    <a:schemeClr val="accent2">
                      <a:tint val="50000"/>
                      <a:shade val="99000"/>
                      <a:satMod val="105000"/>
                      <a:lumMod val="100000"/>
                    </a:schemeClr>
                  </a:gs>
                  <a:gs pos="100000">
                    <a:schemeClr val="accent2">
                      <a:tint val="50000"/>
                      <a:shade val="98000"/>
                      <a:satMod val="105000"/>
                      <a:lumMod val="100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</c:bandFmt>
          <c:bandFmt>
            <c:idx val="11"/>
            <c:spPr>
              <a:gradFill rotWithShape="1">
                <a:gsLst>
                  <a:gs pos="0">
                    <a:schemeClr val="accent2">
                      <a:tint val="30000"/>
                      <a:satMod val="100000"/>
                      <a:lumMod val="100000"/>
                    </a:schemeClr>
                  </a:gs>
                  <a:gs pos="50000">
                    <a:schemeClr val="accent2">
                      <a:tint val="30000"/>
                      <a:shade val="99000"/>
                      <a:satMod val="105000"/>
                      <a:lumMod val="100000"/>
                    </a:schemeClr>
                  </a:gs>
                  <a:gs pos="100000">
                    <a:schemeClr val="accent2">
                      <a:tint val="30000"/>
                      <a:shade val="98000"/>
                      <a:satMod val="105000"/>
                      <a:lumMod val="100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</c:bandFmt>
          <c:bandFmt>
            <c:idx val="12"/>
            <c:spPr>
              <a:gradFill rotWithShape="1">
                <a:gsLst>
                  <a:gs pos="0">
                    <a:schemeClr val="accent2">
                      <a:tint val="10000"/>
                      <a:satMod val="100000"/>
                      <a:lumMod val="100000"/>
                    </a:schemeClr>
                  </a:gs>
                  <a:gs pos="50000">
                    <a:schemeClr val="accent2">
                      <a:tint val="10000"/>
                      <a:shade val="99000"/>
                      <a:satMod val="105000"/>
                      <a:lumMod val="100000"/>
                    </a:schemeClr>
                  </a:gs>
                  <a:gs pos="100000">
                    <a:schemeClr val="accent2">
                      <a:tint val="10000"/>
                      <a:shade val="98000"/>
                      <a:satMod val="105000"/>
                      <a:lumMod val="100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</c:bandFmt>
          <c:bandFmt>
            <c:idx val="13"/>
            <c:spPr>
              <a:gradFill rotWithShape="1">
                <a:gsLst>
                  <a:gs pos="0">
                    <a:schemeClr val="accent2">
                      <a:tint val="90000"/>
                      <a:satMod val="100000"/>
                      <a:lumMod val="100000"/>
                    </a:schemeClr>
                  </a:gs>
                  <a:gs pos="50000">
                    <a:schemeClr val="accent2">
                      <a:tint val="90000"/>
                      <a:shade val="99000"/>
                      <a:satMod val="105000"/>
                      <a:lumMod val="100000"/>
                    </a:schemeClr>
                  </a:gs>
                  <a:gs pos="100000">
                    <a:schemeClr val="accent2">
                      <a:tint val="90000"/>
                      <a:shade val="98000"/>
                      <a:satMod val="105000"/>
                      <a:lumMod val="100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</c:bandFmt>
          <c:bandFmt>
            <c:idx val="14"/>
            <c:spPr>
              <a:gradFill rotWithShape="1">
                <a:gsLst>
                  <a:gs pos="0">
                    <a:schemeClr val="accent2">
                      <a:tint val="70000"/>
                      <a:satMod val="100000"/>
                      <a:lumMod val="100000"/>
                    </a:schemeClr>
                  </a:gs>
                  <a:gs pos="50000">
                    <a:schemeClr val="accent2">
                      <a:tint val="70000"/>
                      <a:shade val="99000"/>
                      <a:satMod val="105000"/>
                      <a:lumMod val="100000"/>
                    </a:schemeClr>
                  </a:gs>
                  <a:gs pos="100000">
                    <a:schemeClr val="accent2">
                      <a:tint val="70000"/>
                      <a:shade val="98000"/>
                      <a:satMod val="105000"/>
                      <a:lumMod val="100000"/>
                    </a:schemeClr>
                  </a:gs>
                </a:gsLst>
                <a:lin ang="5400000" scaled="0"/>
              </a:gradFill>
              <a:ln/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l">
                  <a:rot lat="0" lon="0" rev="4200000"/>
                </a:lightRig>
              </a:scene3d>
              <a:sp3d prstMaterial="flat">
                <a:bevelT w="50800" h="63500" prst="riblet"/>
              </a:sp3d>
            </c:spPr>
          </c:bandFmt>
        </c:bandFmts>
        <c:axId val="2115939599"/>
        <c:axId val="224596095"/>
        <c:axId val="597481536"/>
      </c:surface3DChart>
      <c:catAx>
        <c:axId val="211593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96095"/>
        <c:crosses val="autoZero"/>
        <c:auto val="1"/>
        <c:lblAlgn val="ctr"/>
        <c:lblOffset val="100"/>
        <c:noMultiLvlLbl val="0"/>
      </c:catAx>
      <c:valAx>
        <c:axId val="224596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5939599"/>
        <c:crosses val="autoZero"/>
        <c:crossBetween val="midCat"/>
      </c:valAx>
      <c:serAx>
        <c:axId val="59748153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596095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720856-93F0-4CC7-B7FD-2466914A11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</dgm:pt>
    <dgm:pt modelId="{4AF52931-E4CA-4429-AACB-B8747CDB240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Seeds</a:t>
          </a:r>
        </a:p>
      </dgm:t>
    </dgm:pt>
    <dgm:pt modelId="{67B2FC97-2FAE-4EFE-9DEE-E4216C657F35}" type="parTrans" cxnId="{F82329C8-C3B2-4E9B-9033-528488D72705}">
      <dgm:prSet/>
      <dgm:spPr/>
      <dgm:t>
        <a:bodyPr/>
        <a:lstStyle/>
        <a:p>
          <a:endParaRPr lang="en-US" sz="1400"/>
        </a:p>
      </dgm:t>
    </dgm:pt>
    <dgm:pt modelId="{D86AF01C-9CBC-41F8-9354-48CD82BDFDC9}" type="sibTrans" cxnId="{F82329C8-C3B2-4E9B-9033-528488D72705}">
      <dgm:prSet/>
      <dgm:spPr/>
      <dgm:t>
        <a:bodyPr/>
        <a:lstStyle/>
        <a:p>
          <a:endParaRPr lang="en-US"/>
        </a:p>
      </dgm:t>
    </dgm:pt>
    <dgm:pt modelId="{81BEB84D-9A77-49C6-9301-B3359FCAC75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Plants</a:t>
          </a:r>
        </a:p>
      </dgm:t>
    </dgm:pt>
    <dgm:pt modelId="{AE4D0D43-0332-4F79-8D35-BCD8C10758AE}" type="parTrans" cxnId="{420EF6C4-7321-43BE-A2FC-253606B1E06A}">
      <dgm:prSet/>
      <dgm:spPr/>
      <dgm:t>
        <a:bodyPr/>
        <a:lstStyle/>
        <a:p>
          <a:endParaRPr lang="en-US" sz="1400"/>
        </a:p>
      </dgm:t>
    </dgm:pt>
    <dgm:pt modelId="{5D260F18-25D2-4074-87F1-7E78DDA61C58}" type="sibTrans" cxnId="{420EF6C4-7321-43BE-A2FC-253606B1E06A}">
      <dgm:prSet/>
      <dgm:spPr/>
      <dgm:t>
        <a:bodyPr/>
        <a:lstStyle/>
        <a:p>
          <a:endParaRPr lang="en-US"/>
        </a:p>
      </dgm:t>
    </dgm:pt>
    <dgm:pt modelId="{BFF9359E-E9B1-4B73-BACC-2C7988765B1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Weather</a:t>
          </a:r>
        </a:p>
      </dgm:t>
    </dgm:pt>
    <dgm:pt modelId="{6E0A40FA-1B79-4089-8B9A-3BA22865FE4E}" type="parTrans" cxnId="{516EC545-1971-48B3-978C-4756FCDCCFD9}">
      <dgm:prSet/>
      <dgm:spPr/>
      <dgm:t>
        <a:bodyPr/>
        <a:lstStyle/>
        <a:p>
          <a:endParaRPr lang="en-US" sz="1400"/>
        </a:p>
      </dgm:t>
    </dgm:pt>
    <dgm:pt modelId="{1CEF1965-C516-4C44-BAE3-2FA3F5116930}" type="sibTrans" cxnId="{516EC545-1971-48B3-978C-4756FCDCCFD9}">
      <dgm:prSet/>
      <dgm:spPr/>
      <dgm:t>
        <a:bodyPr/>
        <a:lstStyle/>
        <a:p>
          <a:endParaRPr lang="en-US"/>
        </a:p>
      </dgm:t>
    </dgm:pt>
    <dgm:pt modelId="{333BA55A-4FB9-4CDB-BE45-5B2839A9588A}" type="pres">
      <dgm:prSet presAssocID="{C7720856-93F0-4CC7-B7FD-2466914A11D4}" presName="root" presStyleCnt="0">
        <dgm:presLayoutVars>
          <dgm:dir/>
          <dgm:resizeHandles val="exact"/>
        </dgm:presLayoutVars>
      </dgm:prSet>
      <dgm:spPr/>
    </dgm:pt>
    <dgm:pt modelId="{4130BD56-E415-4C77-B902-1C7745EECC0A}" type="pres">
      <dgm:prSet presAssocID="{4AF52931-E4CA-4429-AACB-B8747CDB2409}" presName="compNode" presStyleCnt="0"/>
      <dgm:spPr/>
    </dgm:pt>
    <dgm:pt modelId="{9E0B2482-4830-4D46-8929-F9D2DADF178F}" type="pres">
      <dgm:prSet presAssocID="{4AF52931-E4CA-4429-AACB-B8747CDB2409}" presName="bgRect" presStyleLbl="bgShp" presStyleIdx="0" presStyleCnt="3"/>
      <dgm:spPr/>
    </dgm:pt>
    <dgm:pt modelId="{D1AB7B5A-7CB4-433B-BDAD-61D154FBB639}" type="pres">
      <dgm:prSet presAssocID="{4AF52931-E4CA-4429-AACB-B8747CDB24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eds"/>
        </a:ext>
      </dgm:extLst>
    </dgm:pt>
    <dgm:pt modelId="{C4986089-54D6-48DE-88C9-751556F2884B}" type="pres">
      <dgm:prSet presAssocID="{4AF52931-E4CA-4429-AACB-B8747CDB2409}" presName="spaceRect" presStyleCnt="0"/>
      <dgm:spPr/>
    </dgm:pt>
    <dgm:pt modelId="{DC3FF7F7-2836-45AE-B06A-2E337C2233AC}" type="pres">
      <dgm:prSet presAssocID="{4AF52931-E4CA-4429-AACB-B8747CDB2409}" presName="parTx" presStyleLbl="revTx" presStyleIdx="0" presStyleCnt="3">
        <dgm:presLayoutVars>
          <dgm:chMax val="0"/>
          <dgm:chPref val="0"/>
        </dgm:presLayoutVars>
      </dgm:prSet>
      <dgm:spPr/>
    </dgm:pt>
    <dgm:pt modelId="{A37F1CBF-8F30-4D65-8129-8B458890C5FF}" type="pres">
      <dgm:prSet presAssocID="{D86AF01C-9CBC-41F8-9354-48CD82BDFDC9}" presName="sibTrans" presStyleCnt="0"/>
      <dgm:spPr/>
    </dgm:pt>
    <dgm:pt modelId="{FCE925AA-5329-46CB-93D2-5C01F58583CE}" type="pres">
      <dgm:prSet presAssocID="{81BEB84D-9A77-49C6-9301-B3359FCAC75F}" presName="compNode" presStyleCnt="0"/>
      <dgm:spPr/>
    </dgm:pt>
    <dgm:pt modelId="{3A0D703B-098B-4E59-8765-DFD90796F008}" type="pres">
      <dgm:prSet presAssocID="{81BEB84D-9A77-49C6-9301-B3359FCAC75F}" presName="bgRect" presStyleLbl="bgShp" presStyleIdx="1" presStyleCnt="3"/>
      <dgm:spPr/>
    </dgm:pt>
    <dgm:pt modelId="{F065CC5F-0D7E-438D-A290-6D28C1B3EDF2}" type="pres">
      <dgm:prSet presAssocID="{81BEB84D-9A77-49C6-9301-B3359FCAC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FCFDB9D5-350E-4BFF-92DC-C71BD2A82972}" type="pres">
      <dgm:prSet presAssocID="{81BEB84D-9A77-49C6-9301-B3359FCAC75F}" presName="spaceRect" presStyleCnt="0"/>
      <dgm:spPr/>
    </dgm:pt>
    <dgm:pt modelId="{4CBA5ED1-114D-4BE5-A41A-79565ED13248}" type="pres">
      <dgm:prSet presAssocID="{81BEB84D-9A77-49C6-9301-B3359FCAC75F}" presName="parTx" presStyleLbl="revTx" presStyleIdx="1" presStyleCnt="3">
        <dgm:presLayoutVars>
          <dgm:chMax val="0"/>
          <dgm:chPref val="0"/>
        </dgm:presLayoutVars>
      </dgm:prSet>
      <dgm:spPr/>
    </dgm:pt>
    <dgm:pt modelId="{321A91E4-7EA2-4DC4-BAB1-AA394CB05F71}" type="pres">
      <dgm:prSet presAssocID="{5D260F18-25D2-4074-87F1-7E78DDA61C58}" presName="sibTrans" presStyleCnt="0"/>
      <dgm:spPr/>
    </dgm:pt>
    <dgm:pt modelId="{F8B60166-DAD7-43EB-A140-0C239D20F607}" type="pres">
      <dgm:prSet presAssocID="{BFF9359E-E9B1-4B73-BACC-2C7988765B16}" presName="compNode" presStyleCnt="0"/>
      <dgm:spPr/>
    </dgm:pt>
    <dgm:pt modelId="{752F83EC-7F2D-41AA-973E-014FDB46F0D7}" type="pres">
      <dgm:prSet presAssocID="{BFF9359E-E9B1-4B73-BACC-2C7988765B16}" presName="bgRect" presStyleLbl="bgShp" presStyleIdx="2" presStyleCnt="3"/>
      <dgm:spPr/>
    </dgm:pt>
    <dgm:pt modelId="{364BF251-23E8-4976-BDA1-862737AF35BC}" type="pres">
      <dgm:prSet presAssocID="{BFF9359E-E9B1-4B73-BACC-2C7988765B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DE144953-173A-42D5-AAA7-59C3FDE13693}" type="pres">
      <dgm:prSet presAssocID="{BFF9359E-E9B1-4B73-BACC-2C7988765B16}" presName="spaceRect" presStyleCnt="0"/>
      <dgm:spPr/>
    </dgm:pt>
    <dgm:pt modelId="{34A44A9A-99AA-49EC-92E7-07AA5F4F4AA9}" type="pres">
      <dgm:prSet presAssocID="{BFF9359E-E9B1-4B73-BACC-2C7988765B1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3EE20D-F15A-4699-8713-589FF62B5DDF}" type="presOf" srcId="{4AF52931-E4CA-4429-AACB-B8747CDB2409}" destId="{DC3FF7F7-2836-45AE-B06A-2E337C2233AC}" srcOrd="0" destOrd="0" presId="urn:microsoft.com/office/officeart/2018/2/layout/IconVerticalSolidList"/>
    <dgm:cxn modelId="{4C13BA31-1C1D-4AB6-A184-5A43CF867DD0}" type="presOf" srcId="{BFF9359E-E9B1-4B73-BACC-2C7988765B16}" destId="{34A44A9A-99AA-49EC-92E7-07AA5F4F4AA9}" srcOrd="0" destOrd="0" presId="urn:microsoft.com/office/officeart/2018/2/layout/IconVerticalSolidList"/>
    <dgm:cxn modelId="{516EC545-1971-48B3-978C-4756FCDCCFD9}" srcId="{C7720856-93F0-4CC7-B7FD-2466914A11D4}" destId="{BFF9359E-E9B1-4B73-BACC-2C7988765B16}" srcOrd="2" destOrd="0" parTransId="{6E0A40FA-1B79-4089-8B9A-3BA22865FE4E}" sibTransId="{1CEF1965-C516-4C44-BAE3-2FA3F5116930}"/>
    <dgm:cxn modelId="{90A3AE9C-7EDA-4EDC-9AFA-1A3CBA52AC92}" type="presOf" srcId="{81BEB84D-9A77-49C6-9301-B3359FCAC75F}" destId="{4CBA5ED1-114D-4BE5-A41A-79565ED13248}" srcOrd="0" destOrd="0" presId="urn:microsoft.com/office/officeart/2018/2/layout/IconVerticalSolidList"/>
    <dgm:cxn modelId="{420EF6C4-7321-43BE-A2FC-253606B1E06A}" srcId="{C7720856-93F0-4CC7-B7FD-2466914A11D4}" destId="{81BEB84D-9A77-49C6-9301-B3359FCAC75F}" srcOrd="1" destOrd="0" parTransId="{AE4D0D43-0332-4F79-8D35-BCD8C10758AE}" sibTransId="{5D260F18-25D2-4074-87F1-7E78DDA61C58}"/>
    <dgm:cxn modelId="{F82329C8-C3B2-4E9B-9033-528488D72705}" srcId="{C7720856-93F0-4CC7-B7FD-2466914A11D4}" destId="{4AF52931-E4CA-4429-AACB-B8747CDB2409}" srcOrd="0" destOrd="0" parTransId="{67B2FC97-2FAE-4EFE-9DEE-E4216C657F35}" sibTransId="{D86AF01C-9CBC-41F8-9354-48CD82BDFDC9}"/>
    <dgm:cxn modelId="{5D25EDCD-23D4-4BDB-8CF3-68BB138857BA}" type="presOf" srcId="{C7720856-93F0-4CC7-B7FD-2466914A11D4}" destId="{333BA55A-4FB9-4CDB-BE45-5B2839A9588A}" srcOrd="0" destOrd="0" presId="urn:microsoft.com/office/officeart/2018/2/layout/IconVerticalSolidList"/>
    <dgm:cxn modelId="{24215397-9BF3-43BD-8BE6-B67C43C17BB4}" type="presParOf" srcId="{333BA55A-4FB9-4CDB-BE45-5B2839A9588A}" destId="{4130BD56-E415-4C77-B902-1C7745EECC0A}" srcOrd="0" destOrd="0" presId="urn:microsoft.com/office/officeart/2018/2/layout/IconVerticalSolidList"/>
    <dgm:cxn modelId="{71409055-5E4C-45F9-8F81-0404D1F52BB5}" type="presParOf" srcId="{4130BD56-E415-4C77-B902-1C7745EECC0A}" destId="{9E0B2482-4830-4D46-8929-F9D2DADF178F}" srcOrd="0" destOrd="0" presId="urn:microsoft.com/office/officeart/2018/2/layout/IconVerticalSolidList"/>
    <dgm:cxn modelId="{59088EB3-503E-4C06-87B9-605B75AEE17F}" type="presParOf" srcId="{4130BD56-E415-4C77-B902-1C7745EECC0A}" destId="{D1AB7B5A-7CB4-433B-BDAD-61D154FBB639}" srcOrd="1" destOrd="0" presId="urn:microsoft.com/office/officeart/2018/2/layout/IconVerticalSolidList"/>
    <dgm:cxn modelId="{3302F49F-4915-4B99-A65D-72A2843764B2}" type="presParOf" srcId="{4130BD56-E415-4C77-B902-1C7745EECC0A}" destId="{C4986089-54D6-48DE-88C9-751556F2884B}" srcOrd="2" destOrd="0" presId="urn:microsoft.com/office/officeart/2018/2/layout/IconVerticalSolidList"/>
    <dgm:cxn modelId="{C9195B83-D72D-4D2C-9D93-48C5E930AB73}" type="presParOf" srcId="{4130BD56-E415-4C77-B902-1C7745EECC0A}" destId="{DC3FF7F7-2836-45AE-B06A-2E337C2233AC}" srcOrd="3" destOrd="0" presId="urn:microsoft.com/office/officeart/2018/2/layout/IconVerticalSolidList"/>
    <dgm:cxn modelId="{12E7F4E6-680C-435F-9C9C-8A01B6426E1F}" type="presParOf" srcId="{333BA55A-4FB9-4CDB-BE45-5B2839A9588A}" destId="{A37F1CBF-8F30-4D65-8129-8B458890C5FF}" srcOrd="1" destOrd="0" presId="urn:microsoft.com/office/officeart/2018/2/layout/IconVerticalSolidList"/>
    <dgm:cxn modelId="{DCFC8BAB-417F-4BC4-AF07-9DE4C060CDC8}" type="presParOf" srcId="{333BA55A-4FB9-4CDB-BE45-5B2839A9588A}" destId="{FCE925AA-5329-46CB-93D2-5C01F58583CE}" srcOrd="2" destOrd="0" presId="urn:microsoft.com/office/officeart/2018/2/layout/IconVerticalSolidList"/>
    <dgm:cxn modelId="{60575168-BC6B-4CAA-8296-403200EEF3B2}" type="presParOf" srcId="{FCE925AA-5329-46CB-93D2-5C01F58583CE}" destId="{3A0D703B-098B-4E59-8765-DFD90796F008}" srcOrd="0" destOrd="0" presId="urn:microsoft.com/office/officeart/2018/2/layout/IconVerticalSolidList"/>
    <dgm:cxn modelId="{61EC41A3-02C7-4A47-B293-CE1F62322095}" type="presParOf" srcId="{FCE925AA-5329-46CB-93D2-5C01F58583CE}" destId="{F065CC5F-0D7E-438D-A290-6D28C1B3EDF2}" srcOrd="1" destOrd="0" presId="urn:microsoft.com/office/officeart/2018/2/layout/IconVerticalSolidList"/>
    <dgm:cxn modelId="{349689AD-CDE3-4FB9-AFB4-0DCCB109A4B2}" type="presParOf" srcId="{FCE925AA-5329-46CB-93D2-5C01F58583CE}" destId="{FCFDB9D5-350E-4BFF-92DC-C71BD2A82972}" srcOrd="2" destOrd="0" presId="urn:microsoft.com/office/officeart/2018/2/layout/IconVerticalSolidList"/>
    <dgm:cxn modelId="{7CBAFDAF-2BE7-4CB2-A164-F487FC642633}" type="presParOf" srcId="{FCE925AA-5329-46CB-93D2-5C01F58583CE}" destId="{4CBA5ED1-114D-4BE5-A41A-79565ED13248}" srcOrd="3" destOrd="0" presId="urn:microsoft.com/office/officeart/2018/2/layout/IconVerticalSolidList"/>
    <dgm:cxn modelId="{D12283E6-19A0-45B3-8967-F64B9FE7DC2D}" type="presParOf" srcId="{333BA55A-4FB9-4CDB-BE45-5B2839A9588A}" destId="{321A91E4-7EA2-4DC4-BAB1-AA394CB05F71}" srcOrd="3" destOrd="0" presId="urn:microsoft.com/office/officeart/2018/2/layout/IconVerticalSolidList"/>
    <dgm:cxn modelId="{9700BF1A-D71B-4BD8-8926-BA981972F1C9}" type="presParOf" srcId="{333BA55A-4FB9-4CDB-BE45-5B2839A9588A}" destId="{F8B60166-DAD7-43EB-A140-0C239D20F607}" srcOrd="4" destOrd="0" presId="urn:microsoft.com/office/officeart/2018/2/layout/IconVerticalSolidList"/>
    <dgm:cxn modelId="{3CF8F750-F1AA-462D-A9CC-E1F8C399D25E}" type="presParOf" srcId="{F8B60166-DAD7-43EB-A140-0C239D20F607}" destId="{752F83EC-7F2D-41AA-973E-014FDB46F0D7}" srcOrd="0" destOrd="0" presId="urn:microsoft.com/office/officeart/2018/2/layout/IconVerticalSolidList"/>
    <dgm:cxn modelId="{8A4BE552-8543-4EED-B1C0-C8F1048A96F9}" type="presParOf" srcId="{F8B60166-DAD7-43EB-A140-0C239D20F607}" destId="{364BF251-23E8-4976-BDA1-862737AF35BC}" srcOrd="1" destOrd="0" presId="urn:microsoft.com/office/officeart/2018/2/layout/IconVerticalSolidList"/>
    <dgm:cxn modelId="{8DD0108B-32DE-4411-BE1F-7A8E752BCD37}" type="presParOf" srcId="{F8B60166-DAD7-43EB-A140-0C239D20F607}" destId="{DE144953-173A-42D5-AAA7-59C3FDE13693}" srcOrd="2" destOrd="0" presId="urn:microsoft.com/office/officeart/2018/2/layout/IconVerticalSolidList"/>
    <dgm:cxn modelId="{BE3F8C23-CBE9-46C5-94C6-673333475EF7}" type="presParOf" srcId="{F8B60166-DAD7-43EB-A140-0C239D20F607}" destId="{34A44A9A-99AA-49EC-92E7-07AA5F4F4A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05/8/layout/cycle6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PLANTING</a:t>
          </a:r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808B76D0-8EC7-469A-93AC-7A6017188A9D}" type="sibTrans" cxnId="{C5E94186-9CB6-4C42-92B3-C546CC53A7B9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4E8D2E69-0173-4BD3-B96A-7A9C5DD12B47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FEEDING</a:t>
          </a:r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FEF1E80E-8A9E-4B0A-817C-2A4CFDCF3FB2}" type="sibTrans" cxnId="{0F866C41-EB5F-47BD-A2CD-A58671F15B67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93A6A030-ABAB-4EFA-B539-0FDB3E07C1EF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WATERING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BFE0749E-E343-4A6F-BD09-2810EE6B4BD7}" type="sibTrans" cxnId="{4B40C8DC-6B57-4F5B-8440-7241C649700B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76D56F19-2708-49DB-8F92-D8AC45F23A9A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</a:rPr>
            <a:t>HARVESTING</a:t>
          </a:r>
        </a:p>
      </dgm:t>
    </dgm:pt>
    <dgm:pt modelId="{9D5610C2-0A12-494A-AC46-8DD17C08B09F}" type="parTrans" cxnId="{32E90211-17E0-4DDF-9274-DD3E46D811B8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EC8965A1-F755-4945-8AAC-DCF1F68F011E}" type="sibTrans" cxnId="{32E90211-17E0-4DDF-9274-DD3E46D811B8}">
      <dgm:prSet/>
      <dgm:spPr/>
      <dgm:t>
        <a:bodyPr/>
        <a:lstStyle/>
        <a:p>
          <a:endParaRPr lang="en-US" b="1">
            <a:solidFill>
              <a:schemeClr val="bg1"/>
            </a:solidFill>
          </a:endParaRPr>
        </a:p>
      </dgm:t>
    </dgm:pt>
    <dgm:pt modelId="{44E59079-4044-4615-844A-2BF6DDD5742E}" type="pres">
      <dgm:prSet presAssocID="{D4503D04-C97E-4622-AE07-D0307CB3B4CA}" presName="cycle" presStyleCnt="0">
        <dgm:presLayoutVars>
          <dgm:dir/>
          <dgm:resizeHandles val="exact"/>
        </dgm:presLayoutVars>
      </dgm:prSet>
      <dgm:spPr/>
    </dgm:pt>
    <dgm:pt modelId="{8207854D-2B51-4A8E-B5AE-10487E87CA78}" type="pres">
      <dgm:prSet presAssocID="{AAC263CB-8256-4B03-92FE-1622698FB3E9}" presName="node" presStyleLbl="node1" presStyleIdx="0" presStyleCnt="4">
        <dgm:presLayoutVars>
          <dgm:bulletEnabled val="1"/>
        </dgm:presLayoutVars>
      </dgm:prSet>
      <dgm:spPr/>
    </dgm:pt>
    <dgm:pt modelId="{3BD308D7-A299-4638-ADDE-05060FAADE0B}" type="pres">
      <dgm:prSet presAssocID="{AAC263CB-8256-4B03-92FE-1622698FB3E9}" presName="spNode" presStyleCnt="0"/>
      <dgm:spPr/>
    </dgm:pt>
    <dgm:pt modelId="{C8571390-81D5-4CB3-85C5-E4D11E7CFD6A}" type="pres">
      <dgm:prSet presAssocID="{808B76D0-8EC7-469A-93AC-7A6017188A9D}" presName="sibTrans" presStyleLbl="sibTrans1D1" presStyleIdx="0" presStyleCnt="4"/>
      <dgm:spPr/>
    </dgm:pt>
    <dgm:pt modelId="{A20D3CF3-3A37-4B6F-A6B5-4E7BBBD1546D}" type="pres">
      <dgm:prSet presAssocID="{4E8D2E69-0173-4BD3-B96A-7A9C5DD12B47}" presName="node" presStyleLbl="node1" presStyleIdx="1" presStyleCnt="4">
        <dgm:presLayoutVars>
          <dgm:bulletEnabled val="1"/>
        </dgm:presLayoutVars>
      </dgm:prSet>
      <dgm:spPr/>
    </dgm:pt>
    <dgm:pt modelId="{5699C828-C06B-4049-827B-700B959CB820}" type="pres">
      <dgm:prSet presAssocID="{4E8D2E69-0173-4BD3-B96A-7A9C5DD12B47}" presName="spNode" presStyleCnt="0"/>
      <dgm:spPr/>
    </dgm:pt>
    <dgm:pt modelId="{48BB7BDC-C048-4E69-ACAB-ECF95ED26C20}" type="pres">
      <dgm:prSet presAssocID="{FEF1E80E-8A9E-4B0A-817C-2A4CFDCF3FB2}" presName="sibTrans" presStyleLbl="sibTrans1D1" presStyleIdx="1" presStyleCnt="4"/>
      <dgm:spPr/>
    </dgm:pt>
    <dgm:pt modelId="{4521CE3A-1D32-4E92-83BA-6B4DBB6DBC61}" type="pres">
      <dgm:prSet presAssocID="{93A6A030-ABAB-4EFA-B539-0FDB3E07C1EF}" presName="node" presStyleLbl="node1" presStyleIdx="2" presStyleCnt="4">
        <dgm:presLayoutVars>
          <dgm:bulletEnabled val="1"/>
        </dgm:presLayoutVars>
      </dgm:prSet>
      <dgm:spPr/>
    </dgm:pt>
    <dgm:pt modelId="{34BD8A5D-E98E-4E78-B880-A24345A05A2D}" type="pres">
      <dgm:prSet presAssocID="{93A6A030-ABAB-4EFA-B539-0FDB3E07C1EF}" presName="spNode" presStyleCnt="0"/>
      <dgm:spPr/>
    </dgm:pt>
    <dgm:pt modelId="{C747AAAB-C295-45F8-80B3-C14658BB07BE}" type="pres">
      <dgm:prSet presAssocID="{BFE0749E-E343-4A6F-BD09-2810EE6B4BD7}" presName="sibTrans" presStyleLbl="sibTrans1D1" presStyleIdx="2" presStyleCnt="4"/>
      <dgm:spPr/>
    </dgm:pt>
    <dgm:pt modelId="{189DFD5B-E336-4C25-B91A-5BA538A2118E}" type="pres">
      <dgm:prSet presAssocID="{76D56F19-2708-49DB-8F92-D8AC45F23A9A}" presName="node" presStyleLbl="node1" presStyleIdx="3" presStyleCnt="4">
        <dgm:presLayoutVars>
          <dgm:bulletEnabled val="1"/>
        </dgm:presLayoutVars>
      </dgm:prSet>
      <dgm:spPr/>
    </dgm:pt>
    <dgm:pt modelId="{6F49F479-5DE3-4E1C-9602-1596AE98CFE6}" type="pres">
      <dgm:prSet presAssocID="{76D56F19-2708-49DB-8F92-D8AC45F23A9A}" presName="spNode" presStyleCnt="0"/>
      <dgm:spPr/>
    </dgm:pt>
    <dgm:pt modelId="{5ACEEF5B-7780-407E-9A1B-DD9AD3C9D5C6}" type="pres">
      <dgm:prSet presAssocID="{EC8965A1-F755-4945-8AAC-DCF1F68F011E}" presName="sibTrans" presStyleLbl="sibTrans1D1" presStyleIdx="3" presStyleCnt="4"/>
      <dgm:spPr/>
    </dgm:pt>
  </dgm:ptLst>
  <dgm:cxnLst>
    <dgm:cxn modelId="{B8012909-31CC-4651-B917-AA40A0B19C60}" type="presOf" srcId="{808B76D0-8EC7-469A-93AC-7A6017188A9D}" destId="{C8571390-81D5-4CB3-85C5-E4D11E7CFD6A}" srcOrd="0" destOrd="0" presId="urn:microsoft.com/office/officeart/2005/8/layout/cycle6"/>
    <dgm:cxn modelId="{32E90211-17E0-4DDF-9274-DD3E46D811B8}" srcId="{D4503D04-C97E-4622-AE07-D0307CB3B4CA}" destId="{76D56F19-2708-49DB-8F92-D8AC45F23A9A}" srcOrd="3" destOrd="0" parTransId="{9D5610C2-0A12-494A-AC46-8DD17C08B09F}" sibTransId="{EC8965A1-F755-4945-8AAC-DCF1F68F011E}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543E8744-CB30-49DE-AF2B-4CD39E66B57D}" type="presOf" srcId="{76D56F19-2708-49DB-8F92-D8AC45F23A9A}" destId="{189DFD5B-E336-4C25-B91A-5BA538A2118E}" srcOrd="0" destOrd="0" presId="urn:microsoft.com/office/officeart/2005/8/layout/cycle6"/>
    <dgm:cxn modelId="{771C6669-A4EF-41AF-8590-752148CA914D}" type="presOf" srcId="{4E8D2E69-0173-4BD3-B96A-7A9C5DD12B47}" destId="{A20D3CF3-3A37-4B6F-A6B5-4E7BBBD1546D}" srcOrd="0" destOrd="0" presId="urn:microsoft.com/office/officeart/2005/8/layout/cycle6"/>
    <dgm:cxn modelId="{B37EDD4B-343D-4F96-9CAD-7FE23EC43B88}" type="presOf" srcId="{EC8965A1-F755-4945-8AAC-DCF1F68F011E}" destId="{5ACEEF5B-7780-407E-9A1B-DD9AD3C9D5C6}" srcOrd="0" destOrd="0" presId="urn:microsoft.com/office/officeart/2005/8/layout/cycle6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90035AD-DBAC-4CA9-AA0A-714D22095450}" type="presOf" srcId="{D4503D04-C97E-4622-AE07-D0307CB3B4CA}" destId="{44E59079-4044-4615-844A-2BF6DDD5742E}" srcOrd="0" destOrd="0" presId="urn:microsoft.com/office/officeart/2005/8/layout/cycle6"/>
    <dgm:cxn modelId="{839722B2-0B9D-4B60-875E-31C70C790265}" type="presOf" srcId="{AAC263CB-8256-4B03-92FE-1622698FB3E9}" destId="{8207854D-2B51-4A8E-B5AE-10487E87CA78}" srcOrd="0" destOrd="0" presId="urn:microsoft.com/office/officeart/2005/8/layout/cycle6"/>
    <dgm:cxn modelId="{B66D5ECA-14EC-4C3E-AFD7-124FCA083E2B}" type="presOf" srcId="{93A6A030-ABAB-4EFA-B539-0FDB3E07C1EF}" destId="{4521CE3A-1D32-4E92-83BA-6B4DBB6DBC61}" srcOrd="0" destOrd="0" presId="urn:microsoft.com/office/officeart/2005/8/layout/cycle6"/>
    <dgm:cxn modelId="{C3DE9ED3-38FB-4274-A096-C51CB55DF9E2}" type="presOf" srcId="{FEF1E80E-8A9E-4B0A-817C-2A4CFDCF3FB2}" destId="{48BB7BDC-C048-4E69-ACAB-ECF95ED26C20}" srcOrd="0" destOrd="0" presId="urn:microsoft.com/office/officeart/2005/8/layout/cycle6"/>
    <dgm:cxn modelId="{464CC8D7-9296-4E3D-8AFC-37B87AC6863B}" type="presOf" srcId="{BFE0749E-E343-4A6F-BD09-2810EE6B4BD7}" destId="{C747AAAB-C295-45F8-80B3-C14658BB07BE}" srcOrd="0" destOrd="0" presId="urn:microsoft.com/office/officeart/2005/8/layout/cycle6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26CB1FEB-1370-4614-92B2-B054D6C4BFAD}" type="presParOf" srcId="{44E59079-4044-4615-844A-2BF6DDD5742E}" destId="{8207854D-2B51-4A8E-B5AE-10487E87CA78}" srcOrd="0" destOrd="0" presId="urn:microsoft.com/office/officeart/2005/8/layout/cycle6"/>
    <dgm:cxn modelId="{46E1F505-6388-44AF-B512-07C548A8338D}" type="presParOf" srcId="{44E59079-4044-4615-844A-2BF6DDD5742E}" destId="{3BD308D7-A299-4638-ADDE-05060FAADE0B}" srcOrd="1" destOrd="0" presId="urn:microsoft.com/office/officeart/2005/8/layout/cycle6"/>
    <dgm:cxn modelId="{90E711E1-8E37-4F9E-8AB6-1FE5F3C7553D}" type="presParOf" srcId="{44E59079-4044-4615-844A-2BF6DDD5742E}" destId="{C8571390-81D5-4CB3-85C5-E4D11E7CFD6A}" srcOrd="2" destOrd="0" presId="urn:microsoft.com/office/officeart/2005/8/layout/cycle6"/>
    <dgm:cxn modelId="{D787DAE8-F37D-4A52-990F-100975069741}" type="presParOf" srcId="{44E59079-4044-4615-844A-2BF6DDD5742E}" destId="{A20D3CF3-3A37-4B6F-A6B5-4E7BBBD1546D}" srcOrd="3" destOrd="0" presId="urn:microsoft.com/office/officeart/2005/8/layout/cycle6"/>
    <dgm:cxn modelId="{6EEA712C-250A-40AD-9C66-A8BCB8808E88}" type="presParOf" srcId="{44E59079-4044-4615-844A-2BF6DDD5742E}" destId="{5699C828-C06B-4049-827B-700B959CB820}" srcOrd="4" destOrd="0" presId="urn:microsoft.com/office/officeart/2005/8/layout/cycle6"/>
    <dgm:cxn modelId="{8C87D362-9185-46CA-BAAF-0C7624873007}" type="presParOf" srcId="{44E59079-4044-4615-844A-2BF6DDD5742E}" destId="{48BB7BDC-C048-4E69-ACAB-ECF95ED26C20}" srcOrd="5" destOrd="0" presId="urn:microsoft.com/office/officeart/2005/8/layout/cycle6"/>
    <dgm:cxn modelId="{9B7A4A4E-3CD1-4803-B18A-1217099CC800}" type="presParOf" srcId="{44E59079-4044-4615-844A-2BF6DDD5742E}" destId="{4521CE3A-1D32-4E92-83BA-6B4DBB6DBC61}" srcOrd="6" destOrd="0" presId="urn:microsoft.com/office/officeart/2005/8/layout/cycle6"/>
    <dgm:cxn modelId="{B658F7DC-C199-41B8-92D6-D3F07F180BC4}" type="presParOf" srcId="{44E59079-4044-4615-844A-2BF6DDD5742E}" destId="{34BD8A5D-E98E-4E78-B880-A24345A05A2D}" srcOrd="7" destOrd="0" presId="urn:microsoft.com/office/officeart/2005/8/layout/cycle6"/>
    <dgm:cxn modelId="{A241D65D-8056-4E29-B8E1-18FFE36C66D3}" type="presParOf" srcId="{44E59079-4044-4615-844A-2BF6DDD5742E}" destId="{C747AAAB-C295-45F8-80B3-C14658BB07BE}" srcOrd="8" destOrd="0" presId="urn:microsoft.com/office/officeart/2005/8/layout/cycle6"/>
    <dgm:cxn modelId="{B236F409-DAE6-4262-BCB6-4E3EB3842410}" type="presParOf" srcId="{44E59079-4044-4615-844A-2BF6DDD5742E}" destId="{189DFD5B-E336-4C25-B91A-5BA538A2118E}" srcOrd="9" destOrd="0" presId="urn:microsoft.com/office/officeart/2005/8/layout/cycle6"/>
    <dgm:cxn modelId="{C5E8BEEB-5613-4831-B709-6807B41D380A}" type="presParOf" srcId="{44E59079-4044-4615-844A-2BF6DDD5742E}" destId="{6F49F479-5DE3-4E1C-9602-1596AE98CFE6}" srcOrd="10" destOrd="0" presId="urn:microsoft.com/office/officeart/2005/8/layout/cycle6"/>
    <dgm:cxn modelId="{D991BBDE-173D-4492-9A80-08ECF8E7AD22}" type="presParOf" srcId="{44E59079-4044-4615-844A-2BF6DDD5742E}" destId="{5ACEEF5B-7780-407E-9A1B-DD9AD3C9D5C6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0B2482-4830-4D46-8929-F9D2DADF178F}">
      <dsp:nvSpPr>
        <dsp:cNvPr id="0" name=""/>
        <dsp:cNvSpPr/>
      </dsp:nvSpPr>
      <dsp:spPr>
        <a:xfrm>
          <a:off x="0" y="479"/>
          <a:ext cx="6747310" cy="11231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AB7B5A-7CB4-433B-BDAD-61D154FBB639}">
      <dsp:nvSpPr>
        <dsp:cNvPr id="0" name=""/>
        <dsp:cNvSpPr/>
      </dsp:nvSpPr>
      <dsp:spPr>
        <a:xfrm>
          <a:off x="339747" y="253184"/>
          <a:ext cx="617722" cy="617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FF7F7-2836-45AE-B06A-2E337C2233AC}">
      <dsp:nvSpPr>
        <dsp:cNvPr id="0" name=""/>
        <dsp:cNvSpPr/>
      </dsp:nvSpPr>
      <dsp:spPr>
        <a:xfrm>
          <a:off x="1297216" y="479"/>
          <a:ext cx="5450093" cy="11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5" tIns="118865" rIns="118865" bIns="1188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Seeds</a:t>
          </a:r>
        </a:p>
      </dsp:txBody>
      <dsp:txXfrm>
        <a:off x="1297216" y="479"/>
        <a:ext cx="5450093" cy="1123131"/>
      </dsp:txXfrm>
    </dsp:sp>
    <dsp:sp modelId="{3A0D703B-098B-4E59-8765-DFD90796F008}">
      <dsp:nvSpPr>
        <dsp:cNvPr id="0" name=""/>
        <dsp:cNvSpPr/>
      </dsp:nvSpPr>
      <dsp:spPr>
        <a:xfrm>
          <a:off x="0" y="1404394"/>
          <a:ext cx="6747310" cy="11231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5CC5F-0D7E-438D-A290-6D28C1B3EDF2}">
      <dsp:nvSpPr>
        <dsp:cNvPr id="0" name=""/>
        <dsp:cNvSpPr/>
      </dsp:nvSpPr>
      <dsp:spPr>
        <a:xfrm>
          <a:off x="339747" y="1657098"/>
          <a:ext cx="617722" cy="6177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A5ED1-114D-4BE5-A41A-79565ED13248}">
      <dsp:nvSpPr>
        <dsp:cNvPr id="0" name=""/>
        <dsp:cNvSpPr/>
      </dsp:nvSpPr>
      <dsp:spPr>
        <a:xfrm>
          <a:off x="1297216" y="1404394"/>
          <a:ext cx="5450093" cy="11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5" tIns="118865" rIns="118865" bIns="1188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Plants</a:t>
          </a:r>
        </a:p>
      </dsp:txBody>
      <dsp:txXfrm>
        <a:off x="1297216" y="1404394"/>
        <a:ext cx="5450093" cy="1123131"/>
      </dsp:txXfrm>
    </dsp:sp>
    <dsp:sp modelId="{752F83EC-7F2D-41AA-973E-014FDB46F0D7}">
      <dsp:nvSpPr>
        <dsp:cNvPr id="0" name=""/>
        <dsp:cNvSpPr/>
      </dsp:nvSpPr>
      <dsp:spPr>
        <a:xfrm>
          <a:off x="0" y="2808308"/>
          <a:ext cx="6747310" cy="11231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4BF251-23E8-4976-BDA1-862737AF35BC}">
      <dsp:nvSpPr>
        <dsp:cNvPr id="0" name=""/>
        <dsp:cNvSpPr/>
      </dsp:nvSpPr>
      <dsp:spPr>
        <a:xfrm>
          <a:off x="339747" y="3061013"/>
          <a:ext cx="617722" cy="6177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44A9A-99AA-49EC-92E7-07AA5F4F4AA9}">
      <dsp:nvSpPr>
        <dsp:cNvPr id="0" name=""/>
        <dsp:cNvSpPr/>
      </dsp:nvSpPr>
      <dsp:spPr>
        <a:xfrm>
          <a:off x="1297216" y="2808308"/>
          <a:ext cx="5450093" cy="112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65" tIns="118865" rIns="118865" bIns="11886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Weather</a:t>
          </a:r>
        </a:p>
      </dsp:txBody>
      <dsp:txXfrm>
        <a:off x="1297216" y="2808308"/>
        <a:ext cx="5450093" cy="112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7854D-2B51-4A8E-B5AE-10487E87CA78}">
      <dsp:nvSpPr>
        <dsp:cNvPr id="0" name=""/>
        <dsp:cNvSpPr/>
      </dsp:nvSpPr>
      <dsp:spPr>
        <a:xfrm>
          <a:off x="1702803" y="766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0000"/>
                <a:lumMod val="10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PLANTING</a:t>
          </a:r>
        </a:p>
      </dsp:txBody>
      <dsp:txXfrm>
        <a:off x="1747369" y="45332"/>
        <a:ext cx="1315386" cy="823805"/>
      </dsp:txXfrm>
    </dsp:sp>
    <dsp:sp modelId="{C8571390-81D5-4CB3-85C5-E4D11E7CFD6A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2221269" y="178757"/>
              </a:moveTo>
              <a:arcTo wR="1508883" hR="1508883" stAng="17890351" swAng="262698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0D3CF3-3A37-4B6F-A6B5-4E7BBBD1546D}">
      <dsp:nvSpPr>
        <dsp:cNvPr id="0" name=""/>
        <dsp:cNvSpPr/>
      </dsp:nvSpPr>
      <dsp:spPr>
        <a:xfrm>
          <a:off x="3211686" y="1509649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294232"/>
                <a:satOff val="1406"/>
                <a:lumOff val="1961"/>
                <a:alphaOff val="0"/>
                <a:satMod val="100000"/>
                <a:lumMod val="100000"/>
              </a:schemeClr>
            </a:gs>
            <a:gs pos="50000">
              <a:schemeClr val="accent2">
                <a:hueOff val="-294232"/>
                <a:satOff val="1406"/>
                <a:lumOff val="1961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294232"/>
                <a:satOff val="1406"/>
                <a:lumOff val="1961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FEEDING</a:t>
          </a:r>
        </a:p>
      </dsp:txBody>
      <dsp:txXfrm>
        <a:off x="3256252" y="1554215"/>
        <a:ext cx="1315386" cy="823805"/>
      </dsp:txXfrm>
    </dsp:sp>
    <dsp:sp modelId="{48BB7BDC-C048-4E69-ACAB-ECF95ED26C20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2943554" y="1976265"/>
              </a:moveTo>
              <a:arcTo wR="1508883" hR="1508883" stAng="1082664" swAng="2626986"/>
            </a:path>
          </a:pathLst>
        </a:custGeom>
        <a:noFill/>
        <a:ln w="6350" cap="flat" cmpd="sng" algn="ctr">
          <a:solidFill>
            <a:schemeClr val="accent2">
              <a:hueOff val="-294232"/>
              <a:satOff val="1406"/>
              <a:lumOff val="19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21CE3A-1D32-4E92-83BA-6B4DBB6DBC61}">
      <dsp:nvSpPr>
        <dsp:cNvPr id="0" name=""/>
        <dsp:cNvSpPr/>
      </dsp:nvSpPr>
      <dsp:spPr>
        <a:xfrm>
          <a:off x="1702803" y="3018533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588464"/>
                <a:satOff val="2812"/>
                <a:lumOff val="3922"/>
                <a:alphaOff val="0"/>
                <a:satMod val="100000"/>
                <a:lumMod val="100000"/>
              </a:schemeClr>
            </a:gs>
            <a:gs pos="50000">
              <a:schemeClr val="accent2">
                <a:hueOff val="-588464"/>
                <a:satOff val="2812"/>
                <a:lumOff val="3922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588464"/>
                <a:satOff val="2812"/>
                <a:lumOff val="3922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WATERING</a:t>
          </a:r>
        </a:p>
      </dsp:txBody>
      <dsp:txXfrm>
        <a:off x="1747369" y="3063099"/>
        <a:ext cx="1315386" cy="823805"/>
      </dsp:txXfrm>
    </dsp:sp>
    <dsp:sp modelId="{C747AAAB-C295-45F8-80B3-C14658BB07BE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796497" y="2839009"/>
              </a:moveTo>
              <a:arcTo wR="1508883" hR="1508883" stAng="7090351" swAng="2626986"/>
            </a:path>
          </a:pathLst>
        </a:custGeom>
        <a:noFill/>
        <a:ln w="6350" cap="flat" cmpd="sng" algn="ctr">
          <a:solidFill>
            <a:schemeClr val="accent2">
              <a:hueOff val="-588464"/>
              <a:satOff val="2812"/>
              <a:lumOff val="392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DFD5B-E336-4C25-B91A-5BA538A2118E}">
      <dsp:nvSpPr>
        <dsp:cNvPr id="0" name=""/>
        <dsp:cNvSpPr/>
      </dsp:nvSpPr>
      <dsp:spPr>
        <a:xfrm>
          <a:off x="193919" y="1509649"/>
          <a:ext cx="1404518" cy="912937"/>
        </a:xfrm>
        <a:prstGeom prst="roundRect">
          <a:avLst/>
        </a:prstGeom>
        <a:gradFill rotWithShape="0">
          <a:gsLst>
            <a:gs pos="0">
              <a:schemeClr val="accent2">
                <a:hueOff val="-882696"/>
                <a:satOff val="4218"/>
                <a:lumOff val="5883"/>
                <a:alphaOff val="0"/>
                <a:satMod val="100000"/>
                <a:lumMod val="100000"/>
              </a:schemeClr>
            </a:gs>
            <a:gs pos="50000">
              <a:schemeClr val="accent2">
                <a:hueOff val="-882696"/>
                <a:satOff val="4218"/>
                <a:lumOff val="5883"/>
                <a:alphaOff val="0"/>
                <a:shade val="99000"/>
                <a:satMod val="105000"/>
                <a:lumMod val="100000"/>
              </a:schemeClr>
            </a:gs>
            <a:gs pos="100000">
              <a:schemeClr val="accent2">
                <a:hueOff val="-882696"/>
                <a:satOff val="4218"/>
                <a:lumOff val="5883"/>
                <a:alphaOff val="0"/>
                <a:shade val="98000"/>
                <a:satMod val="105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38100" dist="1270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HARVESTING</a:t>
          </a:r>
        </a:p>
      </dsp:txBody>
      <dsp:txXfrm>
        <a:off x="238485" y="1554215"/>
        <a:ext cx="1315386" cy="823805"/>
      </dsp:txXfrm>
    </dsp:sp>
    <dsp:sp modelId="{5ACEEF5B-7780-407E-9A1B-DD9AD3C9D5C6}">
      <dsp:nvSpPr>
        <dsp:cNvPr id="0" name=""/>
        <dsp:cNvSpPr/>
      </dsp:nvSpPr>
      <dsp:spPr>
        <a:xfrm>
          <a:off x="896179" y="457235"/>
          <a:ext cx="3017766" cy="3017766"/>
        </a:xfrm>
        <a:custGeom>
          <a:avLst/>
          <a:gdLst/>
          <a:ahLst/>
          <a:cxnLst/>
          <a:rect l="0" t="0" r="0" b="0"/>
          <a:pathLst>
            <a:path>
              <a:moveTo>
                <a:pt x="74211" y="1041500"/>
              </a:moveTo>
              <a:arcTo wR="1508883" hR="1508883" stAng="11882664" swAng="2626986"/>
            </a:path>
          </a:pathLst>
        </a:custGeom>
        <a:noFill/>
        <a:ln w="6350" cap="flat" cmpd="sng" algn="ctr">
          <a:solidFill>
            <a:schemeClr val="accent2">
              <a:hueOff val="-882696"/>
              <a:satOff val="4218"/>
              <a:lumOff val="588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8F4EA64-D5E8-4450-BC30-7DFC4EBD38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41F71-C740-4CC1-840C-5FB23C8519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963B1-226B-4B24-8975-7DD28730789D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CE577-AAC9-4588-9221-506DA251D4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921CD-9C42-44C5-B535-5F5FA40227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9CF0-FE85-40E5-A3E4-9D8D4A205B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78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0BE83-1F76-412F-817F-6B87541A62B7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4AA9-D1C5-4A71-8BC1-393246244D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0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254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38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96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54AA9-D1C5-4A71-8BC1-393246244D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33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3FCE02C-6EC6-4E09-BC2C-9FDED4DE236E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075A7A-4A9A-410F-B848-AB998ACC9419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5F3E88-2D66-4D17-B0FA-EA13CB20B2FF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F36E1-9596-4E98-8786-4A17C5D29C65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E4D1A55-63BC-4BA2-9538-7DDEADA1062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D01ABB-8821-4BF5-97A9-E1A66ACAEAA9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C37B1C-D4A1-4A4F-A470-80868146AFC5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31D1B9-F39E-471E-80A9-595CAA5664AD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FCEABC-E2B9-4606-A74F-CB06AF59688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8850A0-01A3-4F4E-AA52-F716A9BFD4EB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5811CCA-BB49-46C7-A0E2-F42339750F9A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17205CAA-4E5A-4223-BD55-C5D2841AC9EF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s/view-image.php?image=223677&amp;picture=hoja-marchita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" TargetMode="External"/><Relationship Id="rId2" Type="http://schemas.openxmlformats.org/officeDocument/2006/relationships/hyperlink" Target="https://foto.wuestenigel.com/kuchengarten-plantui-hydroponischer-indoor-smart-garden-fur-zuhause-mit-samenkapsel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bm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reatgardenplans.com/how-to-build-a-smart-gard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fitshipitshere.blogspot.com/2012/10/add-some-personality-to-your-plants.html" TargetMode="Externa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ardengentle.com/quiz/take-the-sustainable-gardening-qui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s/vectors/ni%C3%B1o-gafas-libro-la-escuela-310099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3BFCDB3-13C4-4D69-848D-3F1F4D6B8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B9599-6E7A-4DD2-B13A-B4F68A135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377648-1ED1-4112-805B-16C14CE9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3B59CB-289C-4850-A932-358B9E412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77" y="806752"/>
            <a:ext cx="6570161" cy="5244497"/>
          </a:xfrm>
          <a:prstGeom prst="rect">
            <a:avLst/>
          </a:prstGeom>
          <a:solidFill>
            <a:schemeClr val="tx1"/>
          </a:solidFill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pic>
        <p:nvPicPr>
          <p:cNvPr id="19" name="Picture 18" descr="Cactus">
            <a:extLst>
              <a:ext uri="{FF2B5EF4-FFF2-40B4-BE49-F238E27FC236}">
                <a16:creationId xmlns:a16="http://schemas.microsoft.com/office/drawing/2014/main" id="{CA6895E3-C8BD-4010-B9E7-E43BA3DCF2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6" r="1" b="1"/>
          <a:stretch/>
        </p:blipFill>
        <p:spPr>
          <a:xfrm>
            <a:off x="965747" y="971343"/>
            <a:ext cx="6233513" cy="491531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867647-07B7-4265-832F-DE0E80979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6AC468-2C3D-4337-A9A2-81175F6D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873262-74DB-4FD1-9625-E4616CF01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F3D15D-CB95-47AD-87F5-9CFF84F61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D90EC3D-482A-4E73-B198-E8341A0D0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0024" y="1442916"/>
            <a:ext cx="3238829" cy="325223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Smart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Garden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048EE7C-B77F-4E59-88A7-DD66337B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0024" y="4708186"/>
            <a:ext cx="3238829" cy="149681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"An Automated Gardening System for a Greener Tomorrow"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1EE72-7095-B43D-2066-8CAAA6E540B6}"/>
              </a:ext>
            </a:extLst>
          </p:cNvPr>
          <p:cNvSpPr txBox="1"/>
          <p:nvPr/>
        </p:nvSpPr>
        <p:spPr>
          <a:xfrm>
            <a:off x="9337963" y="6310522"/>
            <a:ext cx="232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By- Priya Maurya </a:t>
            </a:r>
          </a:p>
        </p:txBody>
      </p:sp>
    </p:spTree>
    <p:extLst>
      <p:ext uri="{BB962C8B-B14F-4D97-AF65-F5344CB8AC3E}">
        <p14:creationId xmlns:p14="http://schemas.microsoft.com/office/powerpoint/2010/main" val="7557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BD03-9588-AA82-E12E-8D5CEB56E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30036"/>
            <a:ext cx="10058400" cy="1197033"/>
          </a:xfrm>
        </p:spPr>
        <p:txBody>
          <a:bodyPr>
            <a:normAutofit fontScale="90000"/>
          </a:bodyPr>
          <a:lstStyle/>
          <a:p>
            <a:r>
              <a:rPr lang="en-US" dirty="0"/>
              <a:t>The Challenges of Urban Gardening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9C85-2B55-45E7-5C22-E8AD74E84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108959"/>
            <a:ext cx="4685607" cy="19119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spc="80" dirty="0">
                <a:solidFill>
                  <a:srgbClr val="FFFFFF"/>
                </a:solidFill>
              </a:rPr>
              <a:t>Limited space  </a:t>
            </a:r>
          </a:p>
          <a:p>
            <a:pPr>
              <a:spcBef>
                <a:spcPts val="0"/>
              </a:spcBef>
            </a:pPr>
            <a:r>
              <a:rPr lang="en-US" sz="2000" spc="80" dirty="0">
                <a:solidFill>
                  <a:srgbClr val="FFFFFF"/>
                </a:solidFill>
              </a:rPr>
              <a:t>Water scarcity   </a:t>
            </a:r>
          </a:p>
          <a:p>
            <a:pPr>
              <a:spcBef>
                <a:spcPts val="0"/>
              </a:spcBef>
            </a:pPr>
            <a:r>
              <a:rPr lang="en-US" sz="2000" spc="80" dirty="0">
                <a:solidFill>
                  <a:srgbClr val="FFFFFF"/>
                </a:solidFill>
              </a:rPr>
              <a:t>Lack of time for maintenance </a:t>
            </a:r>
          </a:p>
          <a:p>
            <a:pPr>
              <a:spcBef>
                <a:spcPts val="0"/>
              </a:spcBef>
            </a:pPr>
            <a:r>
              <a:rPr lang="en-US" sz="2000" spc="80" dirty="0">
                <a:solidFill>
                  <a:srgbClr val="FFFFFF"/>
                </a:solidFill>
              </a:rPr>
              <a:t>Pests and diseases</a:t>
            </a:r>
            <a:endParaRPr lang="en-IN" sz="2000" spc="8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98983-B80D-A96D-A2BC-AF2BB8D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13735" y="2732300"/>
            <a:ext cx="5230120" cy="34946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5402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FA08-7A35-1BB0-18CF-093CFE64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6" y="924792"/>
            <a:ext cx="6647411" cy="1978429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Smart Garden - The Intelligent Gardening Solution"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0CD1-8342-F44B-1A99-157FE463F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804" y="3162994"/>
            <a:ext cx="5029200" cy="197842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spc="80" dirty="0">
                <a:solidFill>
                  <a:srgbClr val="FFFFFF"/>
                </a:solidFill>
              </a:rPr>
              <a:t>Automated watering system   </a:t>
            </a:r>
          </a:p>
          <a:p>
            <a:pPr>
              <a:spcBef>
                <a:spcPts val="0"/>
              </a:spcBef>
            </a:pPr>
            <a:r>
              <a:rPr lang="en-US" sz="2000" spc="80" dirty="0">
                <a:solidFill>
                  <a:srgbClr val="FFFFFF"/>
                </a:solidFill>
              </a:rPr>
              <a:t>Soil moisture sensors    </a:t>
            </a:r>
          </a:p>
          <a:p>
            <a:pPr>
              <a:spcBef>
                <a:spcPts val="0"/>
              </a:spcBef>
            </a:pPr>
            <a:r>
              <a:rPr lang="en-US" sz="2000" spc="80" dirty="0">
                <a:solidFill>
                  <a:srgbClr val="FFFFFF"/>
                </a:solidFill>
              </a:rPr>
              <a:t>Temperature and humidity control  </a:t>
            </a:r>
          </a:p>
          <a:p>
            <a:pPr>
              <a:spcBef>
                <a:spcPts val="0"/>
              </a:spcBef>
            </a:pPr>
            <a:r>
              <a:rPr lang="en-US" sz="2000" spc="80" dirty="0">
                <a:solidFill>
                  <a:srgbClr val="FFFFFF"/>
                </a:solidFill>
              </a:rPr>
              <a:t>Pest and disease detection</a:t>
            </a:r>
            <a:endParaRPr lang="en-IN" sz="2000" spc="8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DEFB1-36B8-884A-0FCE-F25A2F15B141}"/>
              </a:ext>
            </a:extLst>
          </p:cNvPr>
          <p:cNvSpPr txBox="1"/>
          <p:nvPr/>
        </p:nvSpPr>
        <p:spPr>
          <a:xfrm>
            <a:off x="932329" y="6858000"/>
            <a:ext cx="10327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2" tooltip="https://foto.wuestenigel.com/kuchengarten-plantui-hydroponischer-indoor-smart-garden-fur-zuhause-mit-samenkapseln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3" tooltip="https://creativecommons.org/licenses/by/3.0/"/>
              </a:rPr>
              <a:t>CC BY</a:t>
            </a:r>
            <a:endParaRPr lang="en-IN" sz="9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CEDE2-B37F-EC50-F2AD-2FD62371E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7215447" y="1965960"/>
            <a:ext cx="4455623" cy="437249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49631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7">
            <a:extLst>
              <a:ext uri="{FF2B5EF4-FFF2-40B4-BE49-F238E27FC236}">
                <a16:creationId xmlns:a16="http://schemas.microsoft.com/office/drawing/2014/main" id="{F9C9470D-F677-4F4D-91C6-DDAAFB41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hade val="92000"/>
                  <a:satMod val="160000"/>
                </a:schemeClr>
              </a:gs>
              <a:gs pos="77000">
                <a:schemeClr val="bg2">
                  <a:tint val="100000"/>
                  <a:shade val="73000"/>
                  <a:satMod val="155000"/>
                </a:schemeClr>
              </a:gs>
              <a:gs pos="100000">
                <a:schemeClr val="bg2">
                  <a:tint val="100000"/>
                  <a:shade val="67000"/>
                  <a:satMod val="14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2" descr="Close up leaves">
            <a:extLst>
              <a:ext uri="{FF2B5EF4-FFF2-40B4-BE49-F238E27FC236}">
                <a16:creationId xmlns:a16="http://schemas.microsoft.com/office/drawing/2014/main" id="{C542C31E-A9A6-4196-9C15-D9E26F2B21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91" t="9091"/>
          <a:stretch/>
        </p:blipFill>
        <p:spPr bwMode="auto">
          <a:xfrm>
            <a:off x="20" y="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29">
            <a:extLst>
              <a:ext uri="{FF2B5EF4-FFF2-40B4-BE49-F238E27FC236}">
                <a16:creationId xmlns:a16="http://schemas.microsoft.com/office/drawing/2014/main" id="{BF9DC97C-B63C-41D6-923D-44FF13CF2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D35CC7-2F55-4CD1-8570-56ADF4255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solidFill>
            <a:schemeClr val="tx2">
              <a:alpha val="9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0B972-0B7A-40CD-9E79-07E8A87A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79" y="642594"/>
            <a:ext cx="6747309" cy="1371600"/>
          </a:xfrm>
        </p:spPr>
        <p:txBody>
          <a:bodyPr>
            <a:normAutofit/>
          </a:bodyPr>
          <a:lstStyle/>
          <a:p>
            <a:pPr>
              <a:tabLst>
                <a:tab pos="4119563" algn="l"/>
              </a:tabLst>
            </a:pPr>
            <a:r>
              <a:rPr lang="en-US" dirty="0">
                <a:solidFill>
                  <a:schemeClr val="bg1"/>
                </a:solidFill>
              </a:rPr>
              <a:t>GARDEN ELEMENTS</a:t>
            </a:r>
          </a:p>
        </p:txBody>
      </p:sp>
      <p:graphicFrame>
        <p:nvGraphicFramePr>
          <p:cNvPr id="9" name="Content Placeholder 8" descr="Smart Art Icons">
            <a:extLst>
              <a:ext uri="{FF2B5EF4-FFF2-40B4-BE49-F238E27FC236}">
                <a16:creationId xmlns:a16="http://schemas.microsoft.com/office/drawing/2014/main" id="{8FF6EDB8-0D3A-4193-BDFE-DD56CEA7D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874849"/>
              </p:ext>
            </p:extLst>
          </p:nvPr>
        </p:nvGraphicFramePr>
        <p:xfrm>
          <a:off x="4716378" y="2103120"/>
          <a:ext cx="6747310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6795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763E74-B111-4F0A-990A-DC546EDB6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261977-BEC4-4705-BB60-C4C0C7471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61F1EFE-E608-4FCB-8DBB-12FA3AC1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43" y="643464"/>
            <a:ext cx="6909336" cy="557107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C7DD595-7EA3-45FF-B181-2B606353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071" y="809244"/>
            <a:ext cx="6583680" cy="5239512"/>
          </a:xfrm>
          <a:prstGeom prst="rect">
            <a:avLst/>
          </a:prstGeom>
          <a:ln w="6350" cap="sq" cmpd="sng" algn="ctr">
            <a:solidFill>
              <a:schemeClr val="tx1">
                <a:lumMod val="65000"/>
                <a:lumOff val="35000"/>
              </a:schemeClr>
            </a:solidFill>
            <a:prstDash val="solid"/>
            <a:miter lim="800000"/>
          </a:ln>
          <a:effectLst/>
        </p:spPr>
      </p:sp>
      <p:graphicFrame>
        <p:nvGraphicFramePr>
          <p:cNvPr id="6" name="Content Placeholder 5" descr="Graph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340220"/>
              </p:ext>
            </p:extLst>
          </p:nvPr>
        </p:nvGraphicFramePr>
        <p:xfrm>
          <a:off x="1027522" y="999240"/>
          <a:ext cx="6174556" cy="4864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848B10FE-6408-43F6-9A62-B98F2DB0F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66971" y="-1"/>
            <a:ext cx="4025029" cy="6858000"/>
          </a:xfrm>
          <a:prstGeom prst="rect">
            <a:avLst/>
          </a:prstGeom>
          <a:blipFill dpi="0" rotWithShape="1">
            <a:blip r:embed="rId4">
              <a:alphaModFix amt="1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0189" y="643464"/>
            <a:ext cx="2888344" cy="557107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PEAK PLANTING SEASON</a:t>
            </a:r>
          </a:p>
        </p:txBody>
      </p:sp>
    </p:spTree>
    <p:extLst>
      <p:ext uri="{BB962C8B-B14F-4D97-AF65-F5344CB8AC3E}">
        <p14:creationId xmlns:p14="http://schemas.microsoft.com/office/powerpoint/2010/main" val="4112772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A4D183E-A455-400F-B558-5EF3C42F6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solidFill>
            <a:schemeClr val="tx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EC6A0A-8EDD-4CAD-8301-B0613EFB6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2175" y="1005675"/>
            <a:ext cx="4800601" cy="4870174"/>
          </a:xfrm>
          <a:prstGeom prst="rect">
            <a:avLst/>
          </a:prstGeom>
          <a:solidFill>
            <a:schemeClr val="tx1"/>
          </a:solidFill>
          <a:ln w="6350" cap="sq" cmpd="sng" algn="ctr">
            <a:noFill/>
            <a:prstDash val="solid"/>
            <a:miter lim="800000"/>
          </a:ln>
          <a:effectLst/>
        </p:spPr>
      </p:sp>
      <p:pic>
        <p:nvPicPr>
          <p:cNvPr id="7" name="Content Placeholder 3" descr="Planting">
            <a:extLst>
              <a:ext uri="{FF2B5EF4-FFF2-40B4-BE49-F238E27FC236}">
                <a16:creationId xmlns:a16="http://schemas.microsoft.com/office/drawing/2014/main" id="{36C5320A-DFA9-4A31-8D7F-EE05D1E380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4515" y="1328394"/>
            <a:ext cx="4188221" cy="42274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BE61F3-2745-486A-9B37-D1351783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4385" y="642594"/>
            <a:ext cx="4810815" cy="1371600"/>
          </a:xfrm>
        </p:spPr>
        <p:txBody>
          <a:bodyPr>
            <a:normAutofit/>
          </a:bodyPr>
          <a:lstStyle/>
          <a:p>
            <a:pPr algn="r"/>
            <a:r>
              <a:rPr lang="en-US" sz="3200" dirty="0"/>
              <a:t>THE PLANTING CYCLE</a:t>
            </a:r>
          </a:p>
        </p:txBody>
      </p:sp>
      <p:graphicFrame>
        <p:nvGraphicFramePr>
          <p:cNvPr id="10" name="Content Placeholder 2" descr="Smart Art">
            <a:extLst>
              <a:ext uri="{FF2B5EF4-FFF2-40B4-BE49-F238E27FC236}">
                <a16:creationId xmlns:a16="http://schemas.microsoft.com/office/drawing/2014/main" id="{D4F03EC1-D08C-45FA-AC9F-7C43CAF52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66216"/>
              </p:ext>
            </p:extLst>
          </p:nvPr>
        </p:nvGraphicFramePr>
        <p:xfrm>
          <a:off x="6315075" y="2103438"/>
          <a:ext cx="4810125" cy="393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911860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28F3-146C-583C-37D1-41E64530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30" y="751584"/>
            <a:ext cx="6317672" cy="1371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Experience the Power of Smart Garden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D7F27-B554-6F56-F40E-F259FBC04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214" y="3039945"/>
            <a:ext cx="4613564" cy="247970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spc="80" dirty="0">
                <a:solidFill>
                  <a:srgbClr val="FFFFFF"/>
                </a:solidFill>
              </a:rPr>
              <a:t>Increased crop yield   </a:t>
            </a:r>
          </a:p>
          <a:p>
            <a:pPr>
              <a:spcBef>
                <a:spcPts val="0"/>
              </a:spcBef>
            </a:pPr>
            <a:r>
              <a:rPr lang="en-US" sz="2000" spc="80" dirty="0">
                <a:solidFill>
                  <a:srgbClr val="FFFFFF"/>
                </a:solidFill>
              </a:rPr>
              <a:t>Water conservation    </a:t>
            </a:r>
          </a:p>
          <a:p>
            <a:pPr>
              <a:spcBef>
                <a:spcPts val="0"/>
              </a:spcBef>
            </a:pPr>
            <a:r>
              <a:rPr lang="en-US" sz="2000" spc="80" dirty="0">
                <a:solidFill>
                  <a:srgbClr val="FFFFFF"/>
                </a:solidFill>
              </a:rPr>
              <a:t>Reduced maintenance time   </a:t>
            </a:r>
          </a:p>
          <a:p>
            <a:pPr>
              <a:spcBef>
                <a:spcPts val="0"/>
              </a:spcBef>
            </a:pPr>
            <a:r>
              <a:rPr lang="en-US" sz="2000" spc="80" dirty="0">
                <a:solidFill>
                  <a:srgbClr val="FFFFFF"/>
                </a:solidFill>
              </a:rPr>
              <a:t>Improved plant health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spc="80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</a:pPr>
            <a:endParaRPr lang="en-US" sz="2000" spc="80" dirty="0">
              <a:solidFill>
                <a:srgbClr val="FFFFFF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spc="80" dirty="0">
                <a:solidFill>
                  <a:srgbClr val="FFFFFF"/>
                </a:solidFill>
                <a:hlinkClick r:id="rId2"/>
              </a:rPr>
              <a:t>Get Your Smart Garden System </a:t>
            </a:r>
            <a:endParaRPr lang="en-IN" sz="2000" spc="8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9835EF-9504-6E06-BCDB-533A0BF2F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60305" y="2446455"/>
            <a:ext cx="5219323" cy="384602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081041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401A98-33E5-66DF-184A-D56230F6B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433" y="947650"/>
            <a:ext cx="5616633" cy="17041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>
                <a:hlinkClick r:id="rId2"/>
              </a:rPr>
              <a:t>QUIZ</a:t>
            </a:r>
            <a:endParaRPr lang="en-IN" sz="9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E762FC-8C2A-D534-3896-7DDBB83E6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42002" y="750468"/>
            <a:ext cx="5797688" cy="5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152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FF3823-BBAD-4D28-B6DB-E416E2409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3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20F056-0FFD-4EE9-BDCB-8963C7F8B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507ED7-71D7-4B95-8D4F-7B3E18623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38E6D2-F0D9-4B69-ABEB-EB70412E8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35880" y="1267730"/>
            <a:ext cx="1920240" cy="731520"/>
            <a:chOff x="4828372" y="1267730"/>
            <a:chExt cx="2227748" cy="7315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25EA075-7728-48F3-B18E-92389160D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5880" y="1267730"/>
              <a:ext cx="1920240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127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15E6AD-1E2A-40FE-B424-56271D8A8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28372" y="1267730"/>
              <a:ext cx="1567331" cy="645295"/>
              <a:chOff x="5318306" y="1386268"/>
              <a:chExt cx="1567331" cy="645295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2CFBBA0-D70F-4068-8385-B020EA21AA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963F62F-FFD6-43CD-BE0D-00770BB97C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6885637" y="1386268"/>
                <a:ext cx="0" cy="64008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75688F4-0BFA-49D0-92B0-84CBE5508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318306" y="2031563"/>
                <a:ext cx="1567331" cy="0"/>
              </a:xfrm>
              <a:prstGeom prst="lin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FFFFFF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Picture 8" descr="Bright Flowers">
            <a:extLst>
              <a:ext uri="{FF2B5EF4-FFF2-40B4-BE49-F238E27FC236}">
                <a16:creationId xmlns:a16="http://schemas.microsoft.com/office/drawing/2014/main" id="{E3AED392-F4FF-45D7-9A91-FD20E7E29C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353" y="-1951"/>
            <a:ext cx="12191980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BB58C53-AF1A-4577-9FD9-2A6A3DDEA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F7F7DE-2DAA-4260-B379-423DEC36F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BAEBB-B897-4E2E-8BE7-753F1060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08" y="2091263"/>
            <a:ext cx="9068586" cy="18833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thankyou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DEA66-4826-47AE-AD32-B06226F8E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3974586"/>
            <a:ext cx="9070848" cy="116467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0"/>
              </a:spcBef>
            </a:pPr>
            <a:r>
              <a:rPr lang="en-US" spc="80" dirty="0"/>
              <a:t>mauryapriya8181@gmail.com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0C984F-4779-40F8-A8DC-59DD7615B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7D5430C-DB52-4EA6-8319-C7AC4C171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66ECFA-EC1E-4CD9-A9CC-1EBFE29AB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46FE2E-3188-4CA0-96F7-21A68D1B1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06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1EBD518-E204-4C6E-ABCA-B654E0CBC1B0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3949939-2C9E-4399-80BE-3FEFB064CF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B7C465-BD8F-4B6A-8925-267AB00CDB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FC83A0-AB98-4659-ACD5-D2185007C703}">
  <ds:schemaRefs>
    <ds:schemaRef ds:uri="16c05727-aa75-4e4a-9b5f-8a80a1165891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71af3243-3dd4-4a8d-8c0d-dd76da1f02a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Garden design</Template>
  <TotalTime>201</TotalTime>
  <Words>114</Words>
  <Application>Microsoft Office PowerPoint</Application>
  <PresentationFormat>Widescreen</PresentationFormat>
  <Paragraphs>40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Savon</vt:lpstr>
      <vt:lpstr>Smart Garden </vt:lpstr>
      <vt:lpstr>The Challenges of Urban Gardening</vt:lpstr>
      <vt:lpstr>Smart Garden - The Intelligent Gardening Solution"</vt:lpstr>
      <vt:lpstr>GARDEN ELEMENTS</vt:lpstr>
      <vt:lpstr>PEAK PLANTING SEASON</vt:lpstr>
      <vt:lpstr>THE PLANTING CYCLE</vt:lpstr>
      <vt:lpstr>Experience the Power of Smart Garden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ATIYA BANO</dc:creator>
  <cp:lastModifiedBy>ATIYA BANO</cp:lastModifiedBy>
  <cp:revision>5</cp:revision>
  <dcterms:created xsi:type="dcterms:W3CDTF">2024-12-05T04:29:17Z</dcterms:created>
  <dcterms:modified xsi:type="dcterms:W3CDTF">2025-06-05T04:46:07Z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