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1" r:id="rId2"/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431f53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431f53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31f5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31f5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19790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19790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  <a:defRPr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  <a:defRPr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 sz="18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08483" y="127655"/>
            <a:ext cx="8520600" cy="823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 smtClean="0"/>
              <a:t>Introduction</a:t>
            </a:r>
            <a:endParaRPr sz="3600" dirty="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2166" y="1117104"/>
            <a:ext cx="1673850" cy="1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11759" y="3123325"/>
            <a:ext cx="20211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Jeet N. Jadhav</a:t>
            </a:r>
            <a:endParaRPr lang="en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Enrollment no:170450116008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College: SVMIT, 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Bharuch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email: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IN" u="sng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jnj220412@gmail.com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659871" y="3123325"/>
            <a:ext cx="20211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Yagnesh </a:t>
            </a:r>
            <a:r>
              <a:rPr lang="en-IN" dirty="0" smtClean="0">
                <a:latin typeface="Cambria"/>
                <a:ea typeface="Cambria"/>
                <a:cs typeface="Cambria"/>
                <a:sym typeface="Cambria"/>
              </a:rPr>
              <a:t>Limbachiya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Enrollment no:170450116012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College: 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SVMIT, Bharuch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mail:(</a:t>
            </a:r>
            <a:r>
              <a:rPr lang="en" sz="1300" u="sng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yagneshlimbachiya7@gmail.com</a:t>
            </a:r>
            <a:r>
              <a:rPr lang="e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36071" y="1128062"/>
            <a:ext cx="1671857" cy="16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83" y="1128063"/>
            <a:ext cx="1737945" cy="1673849"/>
          </a:xfrm>
          <a:prstGeom prst="rect">
            <a:avLst/>
          </a:prstGeom>
        </p:spPr>
      </p:pic>
      <p:sp>
        <p:nvSpPr>
          <p:cNvPr id="9" name="Google Shape;87;p18"/>
          <p:cNvSpPr txBox="1"/>
          <p:nvPr/>
        </p:nvSpPr>
        <p:spPr>
          <a:xfrm>
            <a:off x="6807983" y="3022325"/>
            <a:ext cx="20211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Priyam Patel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Enrollment </a:t>
            </a:r>
            <a:r>
              <a:rPr lang="en" dirty="0" smtClean="0">
                <a:latin typeface="Cambria"/>
                <a:ea typeface="Cambria"/>
                <a:cs typeface="Cambria"/>
                <a:sym typeface="Cambria"/>
              </a:rPr>
              <a:t>no:170450116035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College: 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SVMIT, Bharuch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mail:(</a:t>
            </a:r>
            <a:r>
              <a:rPr lang="en" sz="1300" u="sng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priyampatel9911@gmail.com</a:t>
            </a:r>
            <a:r>
              <a:rPr lang="en" sz="13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5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592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News Category Classification</a:t>
            </a:r>
            <a:endParaRPr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11700" y="1303284"/>
            <a:ext cx="8520600" cy="3499944"/>
          </a:xfrm>
        </p:spPr>
        <p:txBody>
          <a:bodyPr/>
          <a:lstStyle/>
          <a:p>
            <a:pPr algn="l"/>
            <a:r>
              <a:rPr lang="en-IN" dirty="0" smtClean="0"/>
              <a:t>    The </a:t>
            </a:r>
            <a:r>
              <a:rPr lang="en-IN" dirty="0"/>
              <a:t>model trained on this dataset could be used to identify tags for untracked news articles or to identify the type of language used in different news articles.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14117" r="10477"/>
          <a:stretch/>
        </p:blipFill>
        <p:spPr>
          <a:xfrm>
            <a:off x="665440" y="1102604"/>
            <a:ext cx="7252139" cy="767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/>
          <a:stretch/>
        </p:blipFill>
        <p:spPr>
          <a:xfrm>
            <a:off x="283778" y="2117915"/>
            <a:ext cx="8555421" cy="27574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5441" y="9045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5440" y="383584"/>
            <a:ext cx="7879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Processing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1" r="9737" b="51979"/>
          <a:stretch/>
        </p:blipFill>
        <p:spPr>
          <a:xfrm>
            <a:off x="0" y="497983"/>
            <a:ext cx="4435365" cy="2469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48838" r="2855"/>
          <a:stretch/>
        </p:blipFill>
        <p:spPr>
          <a:xfrm>
            <a:off x="4740165" y="497983"/>
            <a:ext cx="4214649" cy="227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79" y="0"/>
            <a:ext cx="8520600" cy="841800"/>
          </a:xfrm>
        </p:spPr>
        <p:txBody>
          <a:bodyPr/>
          <a:lstStyle/>
          <a:p>
            <a:r>
              <a:rPr lang="en-US" dirty="0" smtClean="0"/>
              <a:t>Data understanding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t="1039" r="1210" b="2250"/>
          <a:stretch/>
        </p:blipFill>
        <p:spPr>
          <a:xfrm>
            <a:off x="609601" y="841800"/>
            <a:ext cx="8008882" cy="43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r="8388"/>
          <a:stretch/>
        </p:blipFill>
        <p:spPr>
          <a:xfrm>
            <a:off x="168164" y="578068"/>
            <a:ext cx="4414346" cy="3169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r="3712"/>
          <a:stretch/>
        </p:blipFill>
        <p:spPr>
          <a:xfrm>
            <a:off x="4718644" y="578068"/>
            <a:ext cx="3857799" cy="34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2"/>
          <a:stretch/>
        </p:blipFill>
        <p:spPr>
          <a:xfrm>
            <a:off x="641131" y="517635"/>
            <a:ext cx="7732110" cy="34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269" y="0"/>
            <a:ext cx="8639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Machine Learning 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t="2407" r="21331" b="31545"/>
          <a:stretch/>
        </p:blipFill>
        <p:spPr>
          <a:xfrm>
            <a:off x="0" y="1208689"/>
            <a:ext cx="3951890" cy="2741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70907" r="10069" b="1507"/>
          <a:stretch/>
        </p:blipFill>
        <p:spPr>
          <a:xfrm>
            <a:off x="4201330" y="1618593"/>
            <a:ext cx="4633118" cy="11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/>
          <a:stretch/>
        </p:blipFill>
        <p:spPr>
          <a:xfrm>
            <a:off x="1471448" y="3676813"/>
            <a:ext cx="5917324" cy="1466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1220" r="7236"/>
          <a:stretch/>
        </p:blipFill>
        <p:spPr>
          <a:xfrm>
            <a:off x="1818290" y="0"/>
            <a:ext cx="5213131" cy="34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86</Words>
  <Application>Microsoft Office PowerPoint</Application>
  <PresentationFormat>On-screen Show (16:9)</PresentationFormat>
  <Paragraphs>19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</vt:lpstr>
      <vt:lpstr>Simple Light</vt:lpstr>
      <vt:lpstr>Introduction</vt:lpstr>
      <vt:lpstr>News Category Classification</vt:lpstr>
      <vt:lpstr>PowerPoint Presentation</vt:lpstr>
      <vt:lpstr>PowerPoint Presentation</vt:lpstr>
      <vt:lpstr>Data understanding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cp:lastModifiedBy>Yagnesh Limbachiya</cp:lastModifiedBy>
  <cp:revision>21</cp:revision>
  <dcterms:modified xsi:type="dcterms:W3CDTF">2020-05-01T09:53:47Z</dcterms:modified>
</cp:coreProperties>
</file>