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EDF9D-5EA7-489B-ADDD-046498A9F852}" v="761" dt="2021-07-30T14:35:4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m Saxena" userId="S::2028688@tcs.com::0196401f-99b8-4a0c-9df1-720ce158d3ca" providerId="AD" clId="Web-{272EDF9D-5EA7-489B-ADDD-046498A9F852}"/>
    <pc:docChg chg="addSld modSld addMainMaster delMainMaster">
      <pc:chgData name="Priyam Saxena" userId="S::2028688@tcs.com::0196401f-99b8-4a0c-9df1-720ce158d3ca" providerId="AD" clId="Web-{272EDF9D-5EA7-489B-ADDD-046498A9F852}" dt="2021-07-30T14:35:44.295" v="390" actId="20577"/>
      <pc:docMkLst>
        <pc:docMk/>
      </pc:docMkLst>
      <pc:sldChg chg="addSp delSp modSp mod setBg modClrScheme delDesignElem chgLayout">
        <pc:chgData name="Priyam Saxena" userId="S::2028688@tcs.com::0196401f-99b8-4a0c-9df1-720ce158d3ca" providerId="AD" clId="Web-{272EDF9D-5EA7-489B-ADDD-046498A9F852}" dt="2021-07-30T14:35:44.295" v="390" actId="20577"/>
        <pc:sldMkLst>
          <pc:docMk/>
          <pc:sldMk cId="109857222" sldId="256"/>
        </pc:sldMkLst>
        <pc:spChg chg="mod ord">
          <ac:chgData name="Priyam Saxena" userId="S::2028688@tcs.com::0196401f-99b8-4a0c-9df1-720ce158d3ca" providerId="AD" clId="Web-{272EDF9D-5EA7-489B-ADDD-046498A9F852}" dt="2021-07-30T14:35:44.295" v="39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riyam Saxena" userId="S::2028688@tcs.com::0196401f-99b8-4a0c-9df1-720ce158d3ca" providerId="AD" clId="Web-{272EDF9D-5EA7-489B-ADDD-046498A9F852}" dt="2021-07-30T14:32:37.942" v="34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riyam Saxena" userId="S::2028688@tcs.com::0196401f-99b8-4a0c-9df1-720ce158d3ca" providerId="AD" clId="Web-{272EDF9D-5EA7-489B-ADDD-046498A9F852}" dt="2021-07-30T14:19:02.451" v="15"/>
          <ac:spMkLst>
            <pc:docMk/>
            <pc:sldMk cId="109857222" sldId="256"/>
            <ac:spMk id="5" creationId="{57197328-19F2-4382-9005-CA5E5A610F60}"/>
          </ac:spMkLst>
        </pc:spChg>
        <pc:spChg chg="add">
          <ac:chgData name="Priyam Saxena" userId="S::2028688@tcs.com::0196401f-99b8-4a0c-9df1-720ce158d3ca" providerId="AD" clId="Web-{272EDF9D-5EA7-489B-ADDD-046498A9F852}" dt="2021-07-30T14:18:15.544" v="4"/>
          <ac:spMkLst>
            <pc:docMk/>
            <pc:sldMk cId="109857222" sldId="256"/>
            <ac:spMk id="6" creationId="{5561F932-FC7D-4B2D-9EBB-8AFF9D75F416}"/>
          </ac:spMkLst>
        </pc:spChg>
        <pc:spChg chg="add">
          <ac:chgData name="Priyam Saxena" userId="S::2028688@tcs.com::0196401f-99b8-4a0c-9df1-720ce158d3ca" providerId="AD" clId="Web-{272EDF9D-5EA7-489B-ADDD-046498A9F852}" dt="2021-07-30T14:18:15.544" v="4"/>
          <ac:spMkLst>
            <pc:docMk/>
            <pc:sldMk cId="109857222" sldId="256"/>
            <ac:spMk id="7" creationId="{8B0613EF-873A-44FA-8BE9-3917BCF576A8}"/>
          </ac:spMkLst>
        </pc:spChg>
        <pc:spChg chg="add">
          <ac:chgData name="Priyam Saxena" userId="S::2028688@tcs.com::0196401f-99b8-4a0c-9df1-720ce158d3ca" providerId="AD" clId="Web-{272EDF9D-5EA7-489B-ADDD-046498A9F852}" dt="2021-07-30T14:18:15.544" v="4"/>
          <ac:spMkLst>
            <pc:docMk/>
            <pc:sldMk cId="109857222" sldId="256"/>
            <ac:spMk id="8" creationId="{1C9B5071-2661-447E-AF39-E0496739FA71}"/>
          </ac:spMkLst>
        </pc:spChg>
        <pc:spChg chg="add del">
          <ac:chgData name="Priyam Saxena" userId="S::2028688@tcs.com::0196401f-99b8-4a0c-9df1-720ce158d3ca" providerId="AD" clId="Web-{272EDF9D-5EA7-489B-ADDD-046498A9F852}" dt="2021-07-30T14:18:04.434" v="2"/>
          <ac:spMkLst>
            <pc:docMk/>
            <pc:sldMk cId="109857222" sldId="256"/>
            <ac:spMk id="9" creationId="{B725BC23-E0DD-4037-B2B8-7B6FA64543FB}"/>
          </ac:spMkLst>
        </pc:spChg>
        <pc:spChg chg="add del">
          <ac:chgData name="Priyam Saxena" userId="S::2028688@tcs.com::0196401f-99b8-4a0c-9df1-720ce158d3ca" providerId="AD" clId="Web-{272EDF9D-5EA7-489B-ADDD-046498A9F852}" dt="2021-07-30T14:18:04.434" v="2"/>
          <ac:spMkLst>
            <pc:docMk/>
            <pc:sldMk cId="109857222" sldId="256"/>
            <ac:spMk id="11" creationId="{199EE120-2D35-4A48-BAAE-238F986A13DC}"/>
          </ac:spMkLst>
        </pc:spChg>
        <pc:spChg chg="add del">
          <ac:chgData name="Priyam Saxena" userId="S::2028688@tcs.com::0196401f-99b8-4a0c-9df1-720ce158d3ca" providerId="AD" clId="Web-{272EDF9D-5EA7-489B-ADDD-046498A9F852}" dt="2021-07-30T14:18:04.434" v="2"/>
          <ac:spMkLst>
            <pc:docMk/>
            <pc:sldMk cId="109857222" sldId="256"/>
            <ac:spMk id="13" creationId="{552F9EAC-0C70-441C-AC78-65174C285730}"/>
          </ac:spMkLst>
        </pc:spChg>
        <pc:spChg chg="add del">
          <ac:chgData name="Priyam Saxena" userId="S::2028688@tcs.com::0196401f-99b8-4a0c-9df1-720ce158d3ca" providerId="AD" clId="Web-{272EDF9D-5EA7-489B-ADDD-046498A9F852}" dt="2021-07-30T14:18:04.434" v="2"/>
          <ac:spMkLst>
            <pc:docMk/>
            <pc:sldMk cId="109857222" sldId="256"/>
            <ac:spMk id="15" creationId="{0D48F6B8-EF56-4340-982E-F4D6F5DC2F57}"/>
          </ac:spMkLst>
        </pc:spChg>
        <pc:spChg chg="add del">
          <ac:chgData name="Priyam Saxena" userId="S::2028688@tcs.com::0196401f-99b8-4a0c-9df1-720ce158d3ca" providerId="AD" clId="Web-{272EDF9D-5EA7-489B-ADDD-046498A9F852}" dt="2021-07-30T14:18:04.434" v="2"/>
          <ac:spMkLst>
            <pc:docMk/>
            <pc:sldMk cId="109857222" sldId="256"/>
            <ac:spMk id="17" creationId="{AC596C40-FEA6-4867-853D-CF37DE3B6BF3}"/>
          </ac:spMkLst>
        </pc:spChg>
        <pc:spChg chg="add del">
          <ac:chgData name="Priyam Saxena" userId="S::2028688@tcs.com::0196401f-99b8-4a0c-9df1-720ce158d3ca" providerId="AD" clId="Web-{272EDF9D-5EA7-489B-ADDD-046498A9F852}" dt="2021-07-30T14:18:04.434" v="2"/>
          <ac:spMkLst>
            <pc:docMk/>
            <pc:sldMk cId="109857222" sldId="256"/>
            <ac:spMk id="19" creationId="{9DC7C5E2-274E-49A3-A8E0-46A5B8CAC3D4}"/>
          </ac:spMkLst>
        </pc:spChg>
        <pc:spChg chg="add del">
          <ac:chgData name="Priyam Saxena" userId="S::2028688@tcs.com::0196401f-99b8-4a0c-9df1-720ce158d3ca" providerId="AD" clId="Web-{272EDF9D-5EA7-489B-ADDD-046498A9F852}" dt="2021-07-30T14:18:04.434" v="2"/>
          <ac:spMkLst>
            <pc:docMk/>
            <pc:sldMk cId="109857222" sldId="256"/>
            <ac:spMk id="21" creationId="{D6CF8D2C-9E01-48EC-8DDF-8A1FF60AED22}"/>
          </ac:spMkLst>
        </pc:spChg>
        <pc:picChg chg="add mod">
          <ac:chgData name="Priyam Saxena" userId="S::2028688@tcs.com::0196401f-99b8-4a0c-9df1-720ce158d3ca" providerId="AD" clId="Web-{272EDF9D-5EA7-489B-ADDD-046498A9F852}" dt="2021-07-30T14:19:00.092" v="14" actId="1076"/>
          <ac:picMkLst>
            <pc:docMk/>
            <pc:sldMk cId="109857222" sldId="256"/>
            <ac:picMk id="4" creationId="{55F06748-A920-49C5-B66D-C203C20CE891}"/>
          </ac:picMkLst>
        </pc:picChg>
      </pc:sldChg>
      <pc:sldChg chg="modSp add replId">
        <pc:chgData name="Priyam Saxena" userId="S::2028688@tcs.com::0196401f-99b8-4a0c-9df1-720ce158d3ca" providerId="AD" clId="Web-{272EDF9D-5EA7-489B-ADDD-046498A9F852}" dt="2021-07-30T14:26:03.510" v="158" actId="20577"/>
        <pc:sldMkLst>
          <pc:docMk/>
          <pc:sldMk cId="1192522028" sldId="257"/>
        </pc:sldMkLst>
        <pc:spChg chg="mod">
          <ac:chgData name="Priyam Saxena" userId="S::2028688@tcs.com::0196401f-99b8-4a0c-9df1-720ce158d3ca" providerId="AD" clId="Web-{272EDF9D-5EA7-489B-ADDD-046498A9F852}" dt="2021-07-30T14:24:34.507" v="97" actId="20577"/>
          <ac:spMkLst>
            <pc:docMk/>
            <pc:sldMk cId="1192522028" sldId="257"/>
            <ac:spMk id="2" creationId="{00000000-0000-0000-0000-000000000000}"/>
          </ac:spMkLst>
        </pc:spChg>
        <pc:spChg chg="mod">
          <ac:chgData name="Priyam Saxena" userId="S::2028688@tcs.com::0196401f-99b8-4a0c-9df1-720ce158d3ca" providerId="AD" clId="Web-{272EDF9D-5EA7-489B-ADDD-046498A9F852}" dt="2021-07-30T14:26:03.510" v="158" actId="20577"/>
          <ac:spMkLst>
            <pc:docMk/>
            <pc:sldMk cId="1192522028" sldId="257"/>
            <ac:spMk id="3" creationId="{00000000-0000-0000-0000-000000000000}"/>
          </ac:spMkLst>
        </pc:spChg>
      </pc:sldChg>
      <pc:sldChg chg="modSp add replId">
        <pc:chgData name="Priyam Saxena" userId="S::2028688@tcs.com::0196401f-99b8-4a0c-9df1-720ce158d3ca" providerId="AD" clId="Web-{272EDF9D-5EA7-489B-ADDD-046498A9F852}" dt="2021-07-30T14:28:25.217" v="220" actId="14100"/>
        <pc:sldMkLst>
          <pc:docMk/>
          <pc:sldMk cId="1551893133" sldId="258"/>
        </pc:sldMkLst>
        <pc:spChg chg="mod">
          <ac:chgData name="Priyam Saxena" userId="S::2028688@tcs.com::0196401f-99b8-4a0c-9df1-720ce158d3ca" providerId="AD" clId="Web-{272EDF9D-5EA7-489B-ADDD-046498A9F852}" dt="2021-07-30T14:28:25.217" v="220" actId="14100"/>
          <ac:spMkLst>
            <pc:docMk/>
            <pc:sldMk cId="1551893133" sldId="258"/>
            <ac:spMk id="2" creationId="{00000000-0000-0000-0000-000000000000}"/>
          </ac:spMkLst>
        </pc:spChg>
        <pc:spChg chg="mod">
          <ac:chgData name="Priyam Saxena" userId="S::2028688@tcs.com::0196401f-99b8-4a0c-9df1-720ce158d3ca" providerId="AD" clId="Web-{272EDF9D-5EA7-489B-ADDD-046498A9F852}" dt="2021-07-30T14:27:22.481" v="184" actId="20577"/>
          <ac:spMkLst>
            <pc:docMk/>
            <pc:sldMk cId="1551893133" sldId="258"/>
            <ac:spMk id="3" creationId="{00000000-0000-0000-0000-000000000000}"/>
          </ac:spMkLst>
        </pc:spChg>
      </pc:sldChg>
      <pc:sldChg chg="modSp add replId">
        <pc:chgData name="Priyam Saxena" userId="S::2028688@tcs.com::0196401f-99b8-4a0c-9df1-720ce158d3ca" providerId="AD" clId="Web-{272EDF9D-5EA7-489B-ADDD-046498A9F852}" dt="2021-07-30T14:29:52.703" v="269" actId="20577"/>
        <pc:sldMkLst>
          <pc:docMk/>
          <pc:sldMk cId="3626233627" sldId="259"/>
        </pc:sldMkLst>
        <pc:spChg chg="mod">
          <ac:chgData name="Priyam Saxena" userId="S::2028688@tcs.com::0196401f-99b8-4a0c-9df1-720ce158d3ca" providerId="AD" clId="Web-{272EDF9D-5EA7-489B-ADDD-046498A9F852}" dt="2021-07-30T14:28:07.888" v="209" actId="20577"/>
          <ac:spMkLst>
            <pc:docMk/>
            <pc:sldMk cId="3626233627" sldId="259"/>
            <ac:spMk id="2" creationId="{00000000-0000-0000-0000-000000000000}"/>
          </ac:spMkLst>
        </pc:spChg>
        <pc:spChg chg="mod">
          <ac:chgData name="Priyam Saxena" userId="S::2028688@tcs.com::0196401f-99b8-4a0c-9df1-720ce158d3ca" providerId="AD" clId="Web-{272EDF9D-5EA7-489B-ADDD-046498A9F852}" dt="2021-07-30T14:29:52.703" v="269" actId="20577"/>
          <ac:spMkLst>
            <pc:docMk/>
            <pc:sldMk cId="3626233627" sldId="259"/>
            <ac:spMk id="3" creationId="{00000000-0000-0000-0000-000000000000}"/>
          </ac:spMkLst>
        </pc:spChg>
      </pc:sldChg>
      <pc:sldChg chg="add replId">
        <pc:chgData name="Priyam Saxena" userId="S::2028688@tcs.com::0196401f-99b8-4a0c-9df1-720ce158d3ca" providerId="AD" clId="Web-{272EDF9D-5EA7-489B-ADDD-046498A9F852}" dt="2021-07-30T14:30:43.939" v="270"/>
        <pc:sldMkLst>
          <pc:docMk/>
          <pc:sldMk cId="471551929" sldId="260"/>
        </pc:sldMkLst>
      </pc:sldChg>
      <pc:sldMasterChg chg="del delSldLayout">
        <pc:chgData name="Priyam Saxena" userId="S::2028688@tcs.com::0196401f-99b8-4a0c-9df1-720ce158d3ca" providerId="AD" clId="Web-{272EDF9D-5EA7-489B-ADDD-046498A9F852}" dt="2021-07-30T14:17:21.355" v="0"/>
        <pc:sldMasterMkLst>
          <pc:docMk/>
          <pc:sldMasterMk cId="2460954070" sldId="2147483660"/>
        </pc:sldMasterMkLst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iyam Saxena" userId="S::2028688@tcs.com::0196401f-99b8-4a0c-9df1-720ce158d3ca" providerId="AD" clId="Web-{272EDF9D-5EA7-489B-ADDD-046498A9F852}" dt="2021-07-30T14:17:21.35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riyam Saxena" userId="S::2028688@tcs.com::0196401f-99b8-4a0c-9df1-720ce158d3ca" providerId="AD" clId="Web-{272EDF9D-5EA7-489B-ADDD-046498A9F852}" dt="2021-07-30T14:17:28.965" v="1"/>
        <pc:sldMasterMkLst>
          <pc:docMk/>
          <pc:sldMasterMk cId="651346750" sldId="2147483672"/>
        </pc:sldMasterMkLst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3044982155" sldId="2147483673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2211685405" sldId="2147483674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1433182656" sldId="2147483675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1803053857" sldId="2147483676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2700734438" sldId="2147483677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419553461" sldId="2147483678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381996160" sldId="2147483679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1330543449" sldId="2147483680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1872736896" sldId="2147483681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2144951200" sldId="2147483682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4172385724" sldId="2147483683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2736915522" sldId="2147483684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2819778016" sldId="2147483685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4049491772" sldId="2147483686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2085866146" sldId="2147483687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7:28.965" v="1"/>
          <pc:sldLayoutMkLst>
            <pc:docMk/>
            <pc:sldMasterMk cId="651346750" sldId="2147483672"/>
            <pc:sldLayoutMk cId="2073232985" sldId="2147483688"/>
          </pc:sldLayoutMkLst>
        </pc:sldLayoutChg>
      </pc:sldMasterChg>
      <pc:sldMasterChg chg="add del addSldLayout delSldLayout">
        <pc:chgData name="Priyam Saxena" userId="S::2028688@tcs.com::0196401f-99b8-4a0c-9df1-720ce158d3ca" providerId="AD" clId="Web-{272EDF9D-5EA7-489B-ADDD-046498A9F852}" dt="2021-07-30T14:18:04.434" v="2"/>
        <pc:sldMasterMkLst>
          <pc:docMk/>
          <pc:sldMasterMk cId="1956468887" sldId="2147483750"/>
        </pc:sldMasterMkLst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3821296" sldId="2147483739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2705487715" sldId="2147483740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3764237648" sldId="2147483741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1288449674" sldId="2147483742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1584458339" sldId="2147483743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1966010510" sldId="2147483744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975169976" sldId="2147483745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3705078250" sldId="2147483746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2025930650" sldId="2147483747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3393317453" sldId="2147483748"/>
          </pc:sldLayoutMkLst>
        </pc:sldLayoutChg>
        <pc:sldLayoutChg chg="add del">
          <pc:chgData name="Priyam Saxena" userId="S::2028688@tcs.com::0196401f-99b8-4a0c-9df1-720ce158d3ca" providerId="AD" clId="Web-{272EDF9D-5EA7-489B-ADDD-046498A9F852}" dt="2021-07-30T14:18:04.434" v="2"/>
          <pc:sldLayoutMkLst>
            <pc:docMk/>
            <pc:sldMasterMk cId="1956468887" sldId="2147483750"/>
            <pc:sldLayoutMk cId="186234273" sldId="2147483749"/>
          </pc:sldLayoutMkLst>
        </pc:sldLayoutChg>
      </pc:sldMasterChg>
      <pc:sldMasterChg chg="add del addSldLayout delSldLayout modSldLayout">
        <pc:chgData name="Priyam Saxena" userId="S::2028688@tcs.com::0196401f-99b8-4a0c-9df1-720ce158d3ca" providerId="AD" clId="Web-{272EDF9D-5EA7-489B-ADDD-046498A9F852}" dt="2021-07-30T14:18:08.934" v="3"/>
        <pc:sldMasterMkLst>
          <pc:docMk/>
          <pc:sldMasterMk cId="2758880934" sldId="2147483751"/>
        </pc:sldMasterMkLst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2247430025" sldId="2147483752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1502453742" sldId="2147483753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1503220750" sldId="2147483754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2347762304" sldId="2147483755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4227496407" sldId="2147483756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2536169962" sldId="2147483757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1510558795" sldId="2147483758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1452377556" sldId="2147483759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946591517" sldId="2147483760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685545124" sldId="2147483761"/>
          </pc:sldLayoutMkLst>
        </pc:sldLayoutChg>
        <pc:sldLayoutChg chg="add del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2758880934" sldId="2147483751"/>
            <pc:sldLayoutMk cId="1893543959" sldId="2147483762"/>
          </pc:sldLayoutMkLst>
        </pc:sldLayoutChg>
      </pc:sldMasterChg>
      <pc:sldMasterChg chg="add addSldLayout modSldLayout">
        <pc:chgData name="Priyam Saxena" userId="S::2028688@tcs.com::0196401f-99b8-4a0c-9df1-720ce158d3ca" providerId="AD" clId="Web-{272EDF9D-5EA7-489B-ADDD-046498A9F852}" dt="2021-07-30T14:18:08.934" v="3"/>
        <pc:sldMasterMkLst>
          <pc:docMk/>
          <pc:sldMasterMk cId="1929663593" sldId="2147483763"/>
        </pc:sldMasterMkLst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1341443415" sldId="2147483764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1668434745" sldId="2147483765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3146414077" sldId="2147483766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782580995" sldId="2147483767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756829956" sldId="2147483768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3466886286" sldId="2147483769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3125627044" sldId="2147483770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608325370" sldId="2147483771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872937605" sldId="2147483772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1976446399" sldId="2147483773"/>
          </pc:sldLayoutMkLst>
        </pc:sldLayoutChg>
        <pc:sldLayoutChg chg="add mod replId">
          <pc:chgData name="Priyam Saxena" userId="S::2028688@tcs.com::0196401f-99b8-4a0c-9df1-720ce158d3ca" providerId="AD" clId="Web-{272EDF9D-5EA7-489B-ADDD-046498A9F852}" dt="2021-07-30T14:18:08.934" v="3"/>
          <pc:sldLayoutMkLst>
            <pc:docMk/>
            <pc:sldMasterMk cId="1929663593" sldId="2147483763"/>
            <pc:sldLayoutMk cId="1782473046" sldId="21474837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4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1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2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3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561F932-FC7D-4B2D-9EBB-8AFF9D75F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55F06748-A920-49C5-B66D-C203C20CE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6149" r="9092" b="722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8B0613EF-873A-44FA-8BE9-3917BCF57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02" y="1157772"/>
            <a:ext cx="4329839" cy="33959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entury"/>
              </a:rPr>
              <a:t>GROUP NO: 7</a:t>
            </a:r>
            <a:br>
              <a:rPr lang="en-US" sz="4800" dirty="0">
                <a:solidFill>
                  <a:schemeClr val="tx1"/>
                </a:solidFill>
                <a:latin typeface="Century"/>
              </a:rPr>
            </a:br>
            <a:br>
              <a:rPr lang="en-US" sz="4800" dirty="0">
                <a:latin typeface="Century"/>
              </a:rPr>
            </a:br>
            <a:br>
              <a:rPr lang="en-US" sz="4800" dirty="0">
                <a:latin typeface="Century"/>
              </a:rPr>
            </a:br>
            <a:r>
              <a:rPr lang="en-US" sz="4800" b="1" dirty="0">
                <a:solidFill>
                  <a:schemeClr val="tx1"/>
                </a:solidFill>
                <a:latin typeface="Algerian"/>
              </a:rPr>
              <a:t>SHOP 24 x 7</a:t>
            </a:r>
            <a:br>
              <a:rPr lang="en-US" sz="4800" dirty="0"/>
            </a:br>
            <a:endParaRPr lang="en-US" sz="4800" b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452" y="1012646"/>
            <a:ext cx="5127008" cy="4982307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Members</a:t>
            </a: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Benoit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Rohit</a:t>
            </a:r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Priyam</a:t>
            </a:r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Likith </a:t>
            </a:r>
            <a:endParaRPr lang="en-US" sz="28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9B5071-2661-447E-AF39-E0496739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561F932-FC7D-4B2D-9EBB-8AFF9D75F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55F06748-A920-49C5-B66D-C203C20CE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6149" r="9092" b="722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8B0613EF-873A-44FA-8BE9-3917BCF57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ROHIT</a:t>
            </a:r>
            <a:br>
              <a:rPr lang="en-US" sz="4800" dirty="0"/>
            </a:br>
            <a:br>
              <a:rPr lang="en-US" sz="4800" dirty="0"/>
            </a:br>
            <a:r>
              <a:rPr lang="en-US" sz="4800" b="1" dirty="0">
                <a:solidFill>
                  <a:schemeClr val="tx1"/>
                </a:solidFill>
                <a:ea typeface="+mj-lt"/>
                <a:cs typeface="+mj-lt"/>
              </a:rPr>
              <a:t>User Profile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452" y="1012646"/>
            <a:ext cx="5127008" cy="4982307"/>
          </a:xfrm>
        </p:spPr>
        <p:txBody>
          <a:bodyPr>
            <a:normAutofit lnSpcReduction="10000"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Admin </a:t>
            </a: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Add new users </a:t>
            </a:r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Edit users </a:t>
            </a:r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Delete users. </a:t>
            </a:r>
            <a:endParaRPr lang="en-US" sz="2800" b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Customer </a:t>
            </a: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Login </a:t>
            </a:r>
            <a:endParaRPr lang="en-US" sz="2800" b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Register </a:t>
            </a:r>
            <a:endParaRPr lang="en-US" sz="2800" b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User Profile </a:t>
            </a:r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Edit User Profile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9B5071-2661-447E-AF39-E0496739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55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561F932-FC7D-4B2D-9EBB-8AFF9D75F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55F06748-A920-49C5-B66D-C203C20CE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6149" r="9092" b="722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8B0613EF-873A-44FA-8BE9-3917BCF57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BENOIT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Home Page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452" y="1012646"/>
            <a:ext cx="5127008" cy="4982307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Admin 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Shared with Product Feature.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Customer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■ Homepage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Product Filtering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Product Search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Admin / User Nav switch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9B5071-2661-447E-AF39-E0496739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52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561F932-FC7D-4B2D-9EBB-8AFF9D75F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55F06748-A920-49C5-B66D-C203C20CE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6149" r="9092" b="722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8B0613EF-873A-44FA-8BE9-3917BCF57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29" y="1298448"/>
            <a:ext cx="4318115" cy="409932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PRIYAM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Products Feature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452" y="1012646"/>
            <a:ext cx="5127008" cy="4982307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Admin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Add New Product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Edit Product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Delete Products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Customer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Product Listing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Product Details</a:t>
            </a:r>
            <a:endParaRPr lang="en-US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9B5071-2661-447E-AF39-E0496739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89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561F932-FC7D-4B2D-9EBB-8AFF9D75F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55F06748-A920-49C5-B66D-C203C20CE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6149" r="9092" b="722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8B0613EF-873A-44FA-8BE9-3917BCF57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283" y="1298448"/>
            <a:ext cx="3931254" cy="357178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LIKITH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Orders Feature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452" y="1012646"/>
            <a:ext cx="5127008" cy="4982307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Admin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Process Orders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Delete Orders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Customer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Cart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■ Checkout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9B5071-2661-447E-AF39-E0496739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62336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AA5FC5A9F8A41A54A975CCB4F6AE8" ma:contentTypeVersion="0" ma:contentTypeDescription="Create a new document." ma:contentTypeScope="" ma:versionID="64523bafc4aea0d69172499ed81c7e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01D31B-B3C8-4760-B84A-2E4F47F4F8D1}"/>
</file>

<file path=customXml/itemProps2.xml><?xml version="1.0" encoding="utf-8"?>
<ds:datastoreItem xmlns:ds="http://schemas.openxmlformats.org/officeDocument/2006/customXml" ds:itemID="{238021D5-694B-4C16-AB18-B695E311A26C}"/>
</file>

<file path=customXml/itemProps3.xml><?xml version="1.0" encoding="utf-8"?>
<ds:datastoreItem xmlns:ds="http://schemas.openxmlformats.org/officeDocument/2006/customXml" ds:itemID="{7E3CA6D5-1DF1-4AEB-B9CE-4ADE88CDB59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GROUP NO: 7   SHOP 24 x 7 </vt:lpstr>
      <vt:lpstr>ROHIT  User Profile</vt:lpstr>
      <vt:lpstr>BENOIT  Home Page</vt:lpstr>
      <vt:lpstr>PRIYAM  Products Feature</vt:lpstr>
      <vt:lpstr>LIKITH  Orders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</cp:revision>
  <dcterms:created xsi:type="dcterms:W3CDTF">2021-07-30T14:16:44Z</dcterms:created>
  <dcterms:modified xsi:type="dcterms:W3CDTF">2021-07-30T14:35:50Z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0x010100053AA5FC5A9F8A41A54A975CCB4F6AE8</vt:lpwstr>
  </property>
</Properties>
</file>