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6" r:id="rId3"/>
    <p:sldId id="258" r:id="rId4"/>
    <p:sldId id="261" r:id="rId5"/>
    <p:sldId id="262" r:id="rId6"/>
    <p:sldId id="268" r:id="rId7"/>
    <p:sldId id="269" r:id="rId8"/>
    <p:sldId id="270" r:id="rId9"/>
    <p:sldId id="271" r:id="rId10"/>
    <p:sldId id="272" r:id="rId11"/>
    <p:sldId id="273" r:id="rId12"/>
    <p:sldId id="267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2398-F31E-46BF-9604-F547CDD9CB6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2A85-2E0E-4B66-888C-A4C46D8E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3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2398-F31E-46BF-9604-F547CDD9CB6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2A85-2E0E-4B66-888C-A4C46D8E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2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2398-F31E-46BF-9604-F547CDD9CB6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2A85-2E0E-4B66-888C-A4C46D8E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5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2398-F31E-46BF-9604-F547CDD9CB6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2A85-2E0E-4B66-888C-A4C46D8E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7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2398-F31E-46BF-9604-F547CDD9CB6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2A85-2E0E-4B66-888C-A4C46D8E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2398-F31E-46BF-9604-F547CDD9CB6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2A85-2E0E-4B66-888C-A4C46D8E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2398-F31E-46BF-9604-F547CDD9CB6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2A85-2E0E-4B66-888C-A4C46D8E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2398-F31E-46BF-9604-F547CDD9CB6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2A85-2E0E-4B66-888C-A4C46D8E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2398-F31E-46BF-9604-F547CDD9CB6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2A85-2E0E-4B66-888C-A4C46D8E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2398-F31E-46BF-9604-F547CDD9CB6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2A85-2E0E-4B66-888C-A4C46D8E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1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2398-F31E-46BF-9604-F547CDD9CB6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2A85-2E0E-4B66-888C-A4C46D8E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2398-F31E-46BF-9604-F547CDD9CB6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2A85-2E0E-4B66-888C-A4C46D8E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d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12192000" cy="694944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863840" y="553104"/>
            <a:ext cx="2976880" cy="169164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HARSH PATEL</a:t>
            </a:r>
          </a:p>
          <a:p>
            <a:r>
              <a:rPr lang="en-US" dirty="0" smtClean="0"/>
              <a:t>PARTH HINGU</a:t>
            </a:r>
          </a:p>
          <a:p>
            <a:r>
              <a:rPr lang="en-US" dirty="0" smtClean="0"/>
              <a:t>PRIYAM SAXENA</a:t>
            </a:r>
          </a:p>
          <a:p>
            <a:r>
              <a:rPr lang="en-US" dirty="0" smtClean="0"/>
              <a:t>SANJANA ATHREYA</a:t>
            </a:r>
          </a:p>
          <a:p>
            <a:r>
              <a:rPr lang="en-US" smtClean="0"/>
              <a:t>VISHV </a:t>
            </a:r>
            <a:r>
              <a:rPr lang="en-US" smtClean="0"/>
              <a:t>BRAHMBHATT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73" y="475595"/>
            <a:ext cx="83942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bg1"/>
                </a:solidFill>
              </a:rPr>
              <a:t>Analysis on TED Talks </a:t>
            </a:r>
            <a:endParaRPr lang="en-US" sz="5400" b="1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1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080"/>
            <a:ext cx="10515600" cy="5471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7) Which speaker has the most number of comments?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7" y="1215707"/>
            <a:ext cx="10276523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080"/>
            <a:ext cx="10515600" cy="5471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Statistical Analysis</a:t>
            </a:r>
          </a:p>
          <a:p>
            <a:r>
              <a:rPr lang="en-US" sz="2000" dirty="0" smtClean="0"/>
              <a:t>Finding correlation among various factors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42" y="1694390"/>
            <a:ext cx="6169025" cy="3609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109" y="1694391"/>
            <a:ext cx="45529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91733"/>
            <a:ext cx="10515600" cy="401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6000" y="948267"/>
            <a:ext cx="9601199" cy="522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296333"/>
            <a:ext cx="10877550" cy="45180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36067"/>
            <a:ext cx="10515600" cy="124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Conclusion</a:t>
            </a:r>
            <a:r>
              <a:rPr lang="en-US" dirty="0" smtClean="0"/>
              <a:t>:  </a:t>
            </a:r>
          </a:p>
          <a:p>
            <a:pPr marL="0" indent="0">
              <a:buNone/>
            </a:pPr>
            <a:r>
              <a:rPr lang="en-US" sz="2200" dirty="0" smtClean="0"/>
              <a:t>We could see from our linear regression model that comments, languages and duration are the factors affecting number of views a video will get.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17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880" y="3491548"/>
            <a:ext cx="10515600" cy="93535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Audience</a:t>
            </a:r>
            <a:endParaRPr lang="en-US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0856"/>
          </a:xfrm>
        </p:spPr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Analyzing ted talks and identifying the various factors that are affecting the popularity of a video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Predicting the number of views based on significant factors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935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Problem Statement</a:t>
            </a:r>
            <a:endParaRPr lang="en-US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960" y="4744721"/>
            <a:ext cx="10515600" cy="1760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Baskerville Old Face" panose="02020602080505020303" pitchFamily="18" charset="0"/>
              </a:rPr>
              <a:t>Audience for our analysis is the speaker who is planning to present a talk which will help him to see how </a:t>
            </a:r>
            <a:r>
              <a:rPr lang="en-US" dirty="0">
                <a:latin typeface="Baskerville Old Face" panose="02020602080505020303" pitchFamily="18" charset="0"/>
              </a:rPr>
              <a:t>d</a:t>
            </a:r>
            <a:r>
              <a:rPr lang="en-US" dirty="0" smtClean="0">
                <a:latin typeface="Baskerville Old Face" panose="02020602080505020303" pitchFamily="18" charset="0"/>
              </a:rPr>
              <a:t>uration and other factors affect the views and popularity of a video</a:t>
            </a:r>
          </a:p>
        </p:txBody>
      </p:sp>
    </p:spTree>
    <p:extLst>
      <p:ext uri="{BB962C8B-B14F-4D97-AF65-F5344CB8AC3E}">
        <p14:creationId xmlns:p14="http://schemas.microsoft.com/office/powerpoint/2010/main" val="14170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Dataset and Data dictionary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560"/>
            <a:ext cx="4800600" cy="474440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Baskerville Old Face" panose="02020602080505020303" pitchFamily="18" charset="0"/>
              </a:rPr>
              <a:t>The dataset that has been used for performing exploratory and predictive data analysis has been web scrapped from the official TED Talks website, </a:t>
            </a:r>
            <a:r>
              <a:rPr lang="en-US" sz="2400" dirty="0" smtClean="0">
                <a:latin typeface="Baskerville Old Face" panose="02020602080505020303" pitchFamily="18" charset="0"/>
                <a:hlinkClick r:id="rId3"/>
              </a:rPr>
              <a:t>www.ted.com</a:t>
            </a:r>
            <a:endParaRPr lang="en-US" sz="2400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Baskerville Old Face" panose="02020602080505020303" pitchFamily="18" charset="0"/>
            </a:endParaRPr>
          </a:p>
          <a:p>
            <a:r>
              <a:rPr lang="en-US" sz="2400" dirty="0" smtClean="0">
                <a:latin typeface="Baskerville Old Face" panose="02020602080505020303" pitchFamily="18" charset="0"/>
              </a:rPr>
              <a:t>The analysis has been performed using two data sets. The main dataset contains all the details of the TED Talks along with its speakers.</a:t>
            </a:r>
          </a:p>
          <a:p>
            <a:pPr marL="0" indent="0">
              <a:buNone/>
            </a:pPr>
            <a:r>
              <a:rPr lang="en-US" sz="2400" dirty="0" smtClean="0">
                <a:latin typeface="Baskerville Old Face" panose="02020602080505020303" pitchFamily="18" charset="0"/>
              </a:rPr>
              <a:t> </a:t>
            </a:r>
          </a:p>
          <a:p>
            <a:r>
              <a:rPr lang="en-US" sz="2400" dirty="0" smtClean="0">
                <a:latin typeface="Baskerville Old Face" panose="02020602080505020303" pitchFamily="18" charset="0"/>
              </a:rPr>
              <a:t>The other data set will contain the content of the speech in textual format. 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54" y="975994"/>
            <a:ext cx="5244465" cy="49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Data Cleaning and EDA</a:t>
            </a:r>
            <a:endParaRPr lang="en-US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080"/>
            <a:ext cx="10515600" cy="50288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</a:t>
            </a:r>
            <a:r>
              <a:rPr lang="en-US" sz="2000" dirty="0" smtClean="0"/>
              <a:t>hecking missing values and proper date time format conversion were done as part of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For EDA, we have found out relationship among various variables and also highlighted various factors that have high TED talk. Lets look below some of them:</a:t>
            </a:r>
          </a:p>
          <a:p>
            <a:pPr marL="514350" indent="-514350">
              <a:buAutoNum type="arabicParenR"/>
            </a:pPr>
            <a:r>
              <a:rPr lang="en-US" sz="2000" dirty="0" smtClean="0"/>
              <a:t>Which speaker has maximum talks?</a:t>
            </a:r>
          </a:p>
          <a:p>
            <a:pPr marL="514350" indent="-514350">
              <a:buAutoNum type="arabicParenR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8" y="2804161"/>
            <a:ext cx="9967852" cy="35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080"/>
            <a:ext cx="10515600" cy="5471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2) Speaker of which occupation is  most popular among TED talks?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1222319"/>
            <a:ext cx="10526077" cy="525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1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080"/>
            <a:ext cx="10515600" cy="54718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) Which are most worthy event of TED talks?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1219200"/>
            <a:ext cx="10791825" cy="55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080"/>
            <a:ext cx="10515600" cy="5471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4) Which is the most popular theme of TED talks?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42720"/>
            <a:ext cx="105918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080"/>
            <a:ext cx="10515600" cy="54718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) Which talks tend to attract the largest amount of discussion?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40" y="1200630"/>
            <a:ext cx="9689147" cy="535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080"/>
            <a:ext cx="10515600" cy="5471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6) Which speaker has the most number of views?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167744"/>
            <a:ext cx="10190480" cy="530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311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Baskerville Old Face</vt:lpstr>
      <vt:lpstr>Calibri</vt:lpstr>
      <vt:lpstr>Calibri Light</vt:lpstr>
      <vt:lpstr>Wingdings</vt:lpstr>
      <vt:lpstr>Office Theme</vt:lpstr>
      <vt:lpstr>PowerPoint Presentation</vt:lpstr>
      <vt:lpstr>Audience</vt:lpstr>
      <vt:lpstr>Dataset and Data dictionary</vt:lpstr>
      <vt:lpstr>Data Cleaning and 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Linear Regression Model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31</cp:revision>
  <dcterms:created xsi:type="dcterms:W3CDTF">2019-12-03T18:45:19Z</dcterms:created>
  <dcterms:modified xsi:type="dcterms:W3CDTF">2019-12-04T01:18:36Z</dcterms:modified>
</cp:coreProperties>
</file>