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71" r:id="rId9"/>
    <p:sldId id="274" r:id="rId10"/>
    <p:sldId id="275" r:id="rId11"/>
    <p:sldId id="277" r:id="rId12"/>
    <p:sldId id="280" r:id="rId13"/>
    <p:sldId id="281" r:id="rId14"/>
    <p:sldId id="278" r:id="rId15"/>
    <p:sldId id="279" r:id="rId16"/>
  </p:sldIdLst>
  <p:sldSz cx="9144000" cy="5143500" type="screen16x9"/>
  <p:notesSz cx="6858000" cy="9144000"/>
  <p:embeddedFontLst>
    <p:embeddedFont>
      <p:font typeface="Open Sans" charset="0"/>
      <p:regular r:id="rId18"/>
      <p:bold r:id="rId19"/>
      <p:italic r:id="rId20"/>
      <p:boldItalic r:id="rId21"/>
    </p:embeddedFont>
    <p:embeddedFont>
      <p:font typeface="PT Sans Narrow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89" autoAdjust="0"/>
  </p:normalViewPr>
  <p:slideViewPr>
    <p:cSldViewPr snapToGrid="0">
      <p:cViewPr varScale="1">
        <p:scale>
          <a:sx n="85" d="100"/>
          <a:sy n="85" d="100"/>
        </p:scale>
        <p:origin x="-92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1496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510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7d6e5d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7d6e5d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439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f233d73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f233d73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6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c9eb100fa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c9eb100fa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0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9eb100fa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9eb100fa_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34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57c41d9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d57c41d9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60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9eb100f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9eb100f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40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c9eb100fa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c9eb100fa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702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c9eb100fa_9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c9eb100fa_9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161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c9eb100fa_9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c9eb100fa_9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80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9eb100fa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9eb100fa_7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965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c9eb100fa_9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c9eb100fa_9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70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9eb100fa_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c9eb100fa_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04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513840" y="1219200"/>
            <a:ext cx="4958080" cy="1951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" dirty="0" smtClean="0"/>
              <a:t> </a:t>
            </a:r>
            <a:r>
              <a:rPr lang="en-US" dirty="0">
                <a:solidFill>
                  <a:srgbClr val="92D050"/>
                </a:solidFill>
              </a:rPr>
              <a:t>Ayurveda </a:t>
            </a:r>
            <a:r>
              <a:rPr lang="en-US" dirty="0" smtClean="0">
                <a:solidFill>
                  <a:srgbClr val="92D050"/>
                </a:solidFill>
              </a:rPr>
              <a:t>Medicine 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Order </a:t>
            </a:r>
            <a:r>
              <a:rPr lang="en-US" dirty="0">
                <a:solidFill>
                  <a:srgbClr val="92D050"/>
                </a:solidFill>
              </a:rPr>
              <a:t>App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70" y="1234440"/>
            <a:ext cx="19431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Update Customer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t="18413" b="16298"/>
          <a:stretch/>
        </p:blipFill>
        <p:spPr>
          <a:xfrm>
            <a:off x="1103971" y="947854"/>
            <a:ext cx="6478859" cy="3356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Delete Customer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5" t="17979" b="17383"/>
          <a:stretch/>
        </p:blipFill>
        <p:spPr>
          <a:xfrm>
            <a:off x="1048215" y="1248936"/>
            <a:ext cx="7002966" cy="3323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851" y="411572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Circuit Breaker- resilience4j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5" t="18413" r="1342" b="6971"/>
          <a:stretch/>
        </p:blipFill>
        <p:spPr>
          <a:xfrm>
            <a:off x="1115121" y="1307480"/>
            <a:ext cx="682454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Basic Validation :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2" t="19064" r="3781" b="8489"/>
          <a:stretch/>
        </p:blipFill>
        <p:spPr>
          <a:xfrm>
            <a:off x="1438507" y="1170878"/>
            <a:ext cx="6501162" cy="37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In conclusion, our </a:t>
            </a:r>
            <a:r>
              <a:rPr lang="en-US" dirty="0" err="1" smtClean="0"/>
              <a:t>microservices</a:t>
            </a:r>
            <a:r>
              <a:rPr lang="en-US" dirty="0" smtClean="0"/>
              <a:t>-based </a:t>
            </a:r>
            <a:r>
              <a:rPr lang="en-US" dirty="0"/>
              <a:t>Ayurveda </a:t>
            </a:r>
            <a:r>
              <a:rPr lang="en-US" dirty="0" smtClean="0"/>
              <a:t>medicine </a:t>
            </a:r>
            <a:r>
              <a:rPr lang="en-US" dirty="0"/>
              <a:t>application offers a streamlined solution for medicine management. Through Spring Boot, Oracle, and a modular approach, we've created a scalable, efficient system that simplifies ordering, management, and validation processes</a:t>
            </a:r>
            <a:r>
              <a:rPr lang="en-US" dirty="0" smtClean="0"/>
              <a:t>..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03675" y="1044425"/>
            <a:ext cx="8520600" cy="21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Thank you for listening !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625" y="1937650"/>
            <a:ext cx="3806706" cy="1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Technologies Utilized 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None/>
            </a:pPr>
            <a:endParaRPr sz="1400" dirty="0" smtClean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" sz="1400" dirty="0" smtClean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Oracle</a:t>
            </a:r>
          </a:p>
          <a:p>
            <a:pPr indent="-317500">
              <a:lnSpc>
                <a:spcPct val="150000"/>
              </a:lnSpc>
              <a:spcBef>
                <a:spcPts val="560"/>
              </a:spcBef>
              <a:buClr>
                <a:srgbClr val="F36A25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Spring Boot</a:t>
            </a:r>
          </a:p>
          <a:p>
            <a:pPr marL="13970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None/>
            </a:pPr>
            <a:r>
              <a:rPr lang="en" sz="1400" dirty="0" smtClean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      Git/GitHub</a:t>
            </a:r>
            <a:endParaRPr sz="14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" sz="1400" dirty="0" smtClean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1400"/>
              <a:buFont typeface="Arial"/>
              <a:buChar char="●"/>
            </a:pPr>
            <a:r>
              <a:rPr lang="en-US" sz="1400" dirty="0" smtClean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dirty="0" smtClean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wagger ui</a:t>
            </a:r>
            <a:endParaRPr sz="14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474C55"/>
              </a:buClr>
              <a:buSzPts val="1400"/>
              <a:buNone/>
            </a:pPr>
            <a:endParaRPr sz="14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-7419" t="-19450" r="7420" b="19449"/>
          <a:stretch/>
        </p:blipFill>
        <p:spPr>
          <a:xfrm rot="20167833">
            <a:off x="456111" y="2252471"/>
            <a:ext cx="247224" cy="363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54" y="265025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26" y="2955053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" y="1926952"/>
            <a:ext cx="294942" cy="281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08" y="3439269"/>
            <a:ext cx="311860" cy="288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Abstract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Tx/>
              <a:buChar char="-"/>
            </a:pPr>
            <a:r>
              <a:rPr lang="en-US" dirty="0"/>
              <a:t>Our project focuses on developing a robust backend system for managing </a:t>
            </a:r>
            <a:r>
              <a:rPr lang="en-US" dirty="0" smtClean="0"/>
              <a:t>Ayurveda medicines </a:t>
            </a:r>
            <a:r>
              <a:rPr lang="en-US" dirty="0"/>
              <a:t>through a </a:t>
            </a:r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  <a:r>
              <a:rPr lang="en-US" dirty="0"/>
              <a:t>. By leveraging Spring Boot and Oracle technologies, we aim to streamline the process of ordering, managing, and validating </a:t>
            </a:r>
            <a:r>
              <a:rPr lang="en-US" dirty="0" smtClean="0"/>
              <a:t>Ayurveda medicines, </a:t>
            </a:r>
            <a:r>
              <a:rPr lang="en-US" dirty="0"/>
              <a:t>thereby enhancing efficiency and productivity in the healthcare sector.</a:t>
            </a:r>
            <a:endParaRPr lang="en-US" dirty="0" smtClean="0"/>
          </a:p>
          <a:p>
            <a:pPr marL="114300" lvl="0" indent="0">
              <a:buNone/>
            </a:pPr>
            <a:endParaRPr lang="en-US" dirty="0" smtClean="0"/>
          </a:p>
          <a:p>
            <a:pPr marL="114300" lv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Architecture Diagram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90880" y="1991360"/>
            <a:ext cx="965200" cy="731520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67280" y="1527175"/>
            <a:ext cx="1056640" cy="1659890"/>
          </a:xfrm>
          <a:prstGeom prst="roundRect">
            <a:avLst/>
          </a:prstGeom>
          <a:solidFill>
            <a:srgbClr val="92D050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</a:p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663440" y="1408430"/>
            <a:ext cx="1026160" cy="582930"/>
          </a:xfrm>
          <a:prstGeom prst="round1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Medicine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4663440" y="2255520"/>
            <a:ext cx="1026160" cy="467360"/>
          </a:xfrm>
          <a:prstGeom prst="round1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4663440" y="2934970"/>
            <a:ext cx="1066800" cy="477520"/>
          </a:xfrm>
          <a:prstGeom prst="round1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1656080" y="2357120"/>
            <a:ext cx="71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3586480" y="1699895"/>
            <a:ext cx="1076960" cy="423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3596640" y="2489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06800" y="2755582"/>
            <a:ext cx="1056640" cy="358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52340" y="40003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 smtClean="0">
                <a:solidFill>
                  <a:srgbClr val="92D050"/>
                </a:solidFill>
              </a:rPr>
              <a:t>Java </a:t>
            </a:r>
            <a:r>
              <a:rPr lang="en" dirty="0">
                <a:solidFill>
                  <a:srgbClr val="92D050"/>
                </a:solidFill>
              </a:rPr>
              <a:t>Backend Class Hierarchy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0" r="75555" b="16625"/>
          <a:stretch/>
        </p:blipFill>
        <p:spPr>
          <a:xfrm>
            <a:off x="203200" y="1310639"/>
            <a:ext cx="2235200" cy="3403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821" r="75443" b="17022"/>
          <a:stretch/>
        </p:blipFill>
        <p:spPr>
          <a:xfrm>
            <a:off x="2570480" y="1310639"/>
            <a:ext cx="2245360" cy="340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5" r="75333" b="36018"/>
          <a:stretch/>
        </p:blipFill>
        <p:spPr>
          <a:xfrm>
            <a:off x="5496560" y="1219201"/>
            <a:ext cx="2255520" cy="349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Oracle Database: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3" r="61342" b="27143"/>
          <a:stretch/>
        </p:blipFill>
        <p:spPr>
          <a:xfrm>
            <a:off x="992458" y="1349298"/>
            <a:ext cx="6367347" cy="2943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106680"/>
            <a:ext cx="8520600" cy="1045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Main Page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9" b="49485"/>
          <a:stretch/>
        </p:blipFill>
        <p:spPr>
          <a:xfrm>
            <a:off x="156118" y="1126272"/>
            <a:ext cx="8787160" cy="228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3362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Add Customer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6" t="13859" r="2683" b="4988"/>
          <a:stretch/>
        </p:blipFill>
        <p:spPr>
          <a:xfrm>
            <a:off x="992456" y="814038"/>
            <a:ext cx="6467709" cy="41720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All Customer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8" t="18630" b="6970"/>
          <a:stretch/>
        </p:blipFill>
        <p:spPr>
          <a:xfrm>
            <a:off x="1427355" y="1226636"/>
            <a:ext cx="6701883" cy="3824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151</Words>
  <Application>Microsoft Office PowerPoint</Application>
  <PresentationFormat>On-screen Show (16:9)</PresentationFormat>
  <Paragraphs>32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Open Sans</vt:lpstr>
      <vt:lpstr>PT Sans Narrow</vt:lpstr>
      <vt:lpstr>Tropic</vt:lpstr>
      <vt:lpstr> Ayurveda Medicine  Order App</vt:lpstr>
      <vt:lpstr>Technologies Utilized </vt:lpstr>
      <vt:lpstr>Abstract</vt:lpstr>
      <vt:lpstr>Architecture Diagram</vt:lpstr>
      <vt:lpstr>Java Backend Class Hierarchy</vt:lpstr>
      <vt:lpstr>Oracle Database:</vt:lpstr>
      <vt:lpstr>Main Page</vt:lpstr>
      <vt:lpstr>Add Customer</vt:lpstr>
      <vt:lpstr>All Customer</vt:lpstr>
      <vt:lpstr>Update Customer</vt:lpstr>
      <vt:lpstr>Delete Customer</vt:lpstr>
      <vt:lpstr>Circuit Breaker- resilience4j</vt:lpstr>
      <vt:lpstr>Basic Validation :</vt:lpstr>
      <vt:lpstr>Conclusion</vt:lpstr>
      <vt:lpstr>Thank you for listening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Ayurveda Medicine  Order App</dc:title>
  <dc:creator>Shrikant</dc:creator>
  <cp:lastModifiedBy>Shrikant</cp:lastModifiedBy>
  <cp:revision>23</cp:revision>
  <dcterms:modified xsi:type="dcterms:W3CDTF">2024-05-06T11:17:34Z</dcterms:modified>
</cp:coreProperties>
</file>