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w York city Ma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19112"/>
            <a:ext cx="9172575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N Airbnb hotels by different measur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923925"/>
            <a:ext cx="774382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Manual Selection of Dimension and Measur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271712"/>
            <a:ext cx="77343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Which hotels are available more than 350 days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58" y="0"/>
            <a:ext cx="439488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Find all the Hotels whose reviews are more than given reviews 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209675"/>
            <a:ext cx="788670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rice Vs Number of Review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547687"/>
            <a:ext cx="10353675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100% stacked bar chart Neighbourhood group Vs Availabili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271712"/>
            <a:ext cx="916305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op 10 hotels based on reviews whose price is above 9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876425"/>
            <a:ext cx="930592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In which day you are getting more reviews in specific month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23875"/>
            <a:ext cx="917257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onut char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519112"/>
            <a:ext cx="8972550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In which month Reviews are getting more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04837"/>
            <a:ext cx="9172575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10 Neighbourhood sorted by measures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709737"/>
            <a:ext cx="917257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In month of june find top N hotels and their neighbourhood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66737"/>
            <a:ext cx="917257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Top N host name who got highest avg reviews per month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62000"/>
            <a:ext cx="91630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Neighbourhood group vs avg per night pri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547687"/>
            <a:ext cx="3419475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Dashboard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476250"/>
            <a:ext cx="108585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Dashboard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Dashboard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Dashboard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Dashboard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N Neighbourhood by Given measures and quanti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62000"/>
            <a:ext cx="77438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ort Neighbourhood Group  by measur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190750"/>
            <a:ext cx="774382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hich neighbourhood group have high availability room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23837"/>
            <a:ext cx="601027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which neighbourhood has highest reviews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47637"/>
            <a:ext cx="772477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vailability vs Number of Reviews in Neighboourhood Grou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0487"/>
            <a:ext cx="6867525" cy="6677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In Which neighborhood group you have to stay for more minimum neights?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00075"/>
            <a:ext cx="916305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ree map on neighbourhood group using avg price and avialabili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38175"/>
            <a:ext cx="9163050" cy="5581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priya</cp:lastModifiedBy>
  <cp:revision>1</cp:revision>
  <dcterms:created xsi:type="dcterms:W3CDTF">2020-10-05T14:59:00Z</dcterms:created>
  <dcterms:modified xsi:type="dcterms:W3CDTF">2022-11-25T08:39:10Z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CF313FFF1C8D48209C86EA2B4DA03BFE</vt:lpwstr>
  </property>
  <property fmtid="{D5CDD505-2E9C-101B-9397-08002B2CF9AE}" pid="3" name="KSOProductBuildVer">
    <vt:lpwstr>1033-11.2.0.11380</vt:lpwstr>
  </property>
</Properties>
</file>