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604efa98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604efa98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604efa98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604efa98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604efa98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604efa98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604efa98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604efa98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604efa98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604efa98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604efa98b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604efa98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604efa98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604efa98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604efa98b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604efa98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604efa98b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604efa98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604efa9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604efa9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604efa98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604efa98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604efa98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604efa98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604efa98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604efa98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604efa98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604efa98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604efa98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604efa98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604efa98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604efa98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604efa98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604efa98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" sz="4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House Price Prediction</a:t>
            </a:r>
            <a:endParaRPr sz="6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Using Regression to predict house prices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Case 1: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Null Hypthesis:</a:t>
            </a:r>
            <a:r>
              <a:rPr lang="en"/>
              <a:t> No change in the average house prices for houses built before and after 1950.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Alternate Hypothesis:</a:t>
            </a:r>
            <a:r>
              <a:rPr lang="en"/>
              <a:t> Average house prices change for the </a:t>
            </a:r>
            <a:r>
              <a:rPr lang="en"/>
              <a:t>houses built before and after 1950.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Observations: </a:t>
            </a:r>
            <a:r>
              <a:rPr lang="en"/>
              <a:t>Non significant “p value” obtained in the t-test suggests significant changes in the house prices for the stated time period.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Hypothesis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Case 2: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Null Hypothesis:</a:t>
            </a:r>
            <a:r>
              <a:rPr lang="en"/>
              <a:t> No change in the average house prices with different numbers of bathrooms.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Alternate Hypothesis:</a:t>
            </a:r>
            <a:r>
              <a:rPr lang="en"/>
              <a:t> Average house prices differs as the numbers of bathrooms change.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Observations: </a:t>
            </a:r>
            <a:r>
              <a:rPr lang="en"/>
              <a:t>Non significant “p value” obtained in the t-test suggests significant changes in the house prices with the change in the number of bathrooms.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Pre-requisites:</a:t>
            </a:r>
            <a:r>
              <a:rPr lang="en"/>
              <a:t> Cleaning and EDA performed on the test dataset too. Test data set concatenated with the training dataset.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Step 1:</a:t>
            </a:r>
            <a:r>
              <a:rPr lang="en"/>
              <a:t> Convert the categorical features present in the dataset into numerical features, using “one hot encoding”.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Step 2: </a:t>
            </a:r>
            <a:r>
              <a:rPr lang="en"/>
              <a:t> Remove the duplicate columns from the dataset (obtained during above steps)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Step 3: </a:t>
            </a:r>
            <a:r>
              <a:rPr lang="en"/>
              <a:t>Define the input variables and the target variable set.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In-depth Analysis using Machine Learning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In-depth Analysis using 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4:</a:t>
            </a:r>
            <a:r>
              <a:rPr lang="en"/>
              <a:t> Splitting the dataset into training and testing data, using scikit-learn’s train_test_split function. The test dataset is 20% of the total available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50" y="2224075"/>
            <a:ext cx="419100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225" y="3291125"/>
            <a:ext cx="801352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In-depth Analysis using Machine Learning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Selection: </a:t>
            </a:r>
            <a:r>
              <a:rPr lang="en"/>
              <a:t>The dataset with us is non-linear in nature as we had many categorical variables that were converted into numerical variables by one-hot encoding method.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Case 1: </a:t>
            </a:r>
            <a:r>
              <a:rPr lang="en"/>
              <a:t>Due to the above limitations, the simple linear regression model won’t be efficient and produce good results here.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In-depth Analysis using 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2: Keeping in mind the complex nature of the dataset, we decided to proceed with the “random forest Regressor” technique.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55825"/>
            <a:ext cx="7867000" cy="17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In-depth Analysis using 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Calculating Error: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48" y="1590673"/>
            <a:ext cx="6744424" cy="309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1500"/>
            <a:ext cx="8076600" cy="28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seen in the previous slides, the mean absolute error is 21220, 8.61% of the mean house prices i.e. 182899.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RMSE is 0.181, with the estimator node value kept at 10.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254000" lvl="0" marL="457200" rtl="0" algn="l">
              <a:spcBef>
                <a:spcPts val="1600"/>
              </a:spcBef>
              <a:spcAft>
                <a:spcPts val="0"/>
              </a:spcAft>
              <a:buSzPts val="400"/>
              <a:buChar char="●"/>
            </a:pPr>
            <a:r>
              <a:t/>
            </a:r>
            <a:endParaRPr sz="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accuracy of the model comes around to be 85%, making it an acceptable one.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434343"/>
                </a:solidFill>
              </a:rPr>
              <a:t>Problem Statement</a:t>
            </a:r>
            <a:endParaRPr sz="33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We want to make the the whole process of buying houses less cumbersome and a lot simpler.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The aim is to build a model, which would compare all the major/ minor features of a house (e.g Total plot area, Garage availability etc.) and based on the analysis try predicting a reasonable price for the house i.e. Selling price of the house.  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The end product of this Project would be a reasonable selling price of a house.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34343"/>
                </a:solidFill>
              </a:rPr>
              <a:t>Dataset Description</a:t>
            </a:r>
            <a:endParaRPr sz="32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To train and test this model, we are using the </a:t>
            </a:r>
            <a:r>
              <a:rPr b="1" lang="en" sz="1500">
                <a:solidFill>
                  <a:schemeClr val="dk1"/>
                </a:solidFill>
              </a:rPr>
              <a:t>Ames Housing dataset</a:t>
            </a:r>
            <a:r>
              <a:rPr lang="en" sz="1500">
                <a:solidFill>
                  <a:schemeClr val="dk1"/>
                </a:solidFill>
              </a:rPr>
              <a:t>, a dataset of 79 explanatory variables which describes in detail about the various aspects of the residential homes in Ames, Iowa.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dataset is sourced from kaggle, made available as part of on-going Kaggle competition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434343"/>
                </a:solidFill>
              </a:rPr>
              <a:t>Data Cleaning and Preparation</a:t>
            </a:r>
            <a:endParaRPr sz="31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en" sz="1600">
                <a:solidFill>
                  <a:srgbClr val="333333"/>
                </a:solidFill>
              </a:rPr>
              <a:t>All the columns were identified which consisted of even a single NULL/ NaN value.</a:t>
            </a:r>
            <a:endParaRPr sz="1600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en" sz="1600">
                <a:solidFill>
                  <a:srgbClr val="333333"/>
                </a:solidFill>
              </a:rPr>
              <a:t>N</a:t>
            </a:r>
            <a:r>
              <a:rPr lang="en" sz="1600">
                <a:solidFill>
                  <a:srgbClr val="333333"/>
                </a:solidFill>
              </a:rPr>
              <a:t>umber of missing values exceed 50% of the total entries for a particular column, then we drop the column altogether.</a:t>
            </a:r>
            <a:endParaRPr sz="1600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en" sz="1600">
                <a:solidFill>
                  <a:srgbClr val="333333"/>
                </a:solidFill>
              </a:rPr>
              <a:t>NaN values for categorical columns, replaced by mode value of the columns.</a:t>
            </a:r>
            <a:endParaRPr sz="1600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en" sz="1600">
                <a:solidFill>
                  <a:srgbClr val="333333"/>
                </a:solidFill>
              </a:rPr>
              <a:t>NaN values for numerical columns, replaced by median value of the columns.</a:t>
            </a:r>
            <a:endParaRPr sz="1600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33333"/>
                </a:solidFill>
              </a:rPr>
              <a:t>Univariate Analysis (Sale Price)</a:t>
            </a:r>
            <a:endParaRPr b="1" sz="17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33333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Char char="●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The Mean price of all the houses turns 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out to be a tad</a:t>
            </a: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under $181k.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Char char="●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Diversity in the house prices, indicated 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by the standard deviation of around $79k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Char char="●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The maximum price is listed at $755k, 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indicating a long right tail too.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Char char="●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The kurtosis value of 6.5 states that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the dataset is not normally distributed 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and shows peakedness.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175" y="1152475"/>
            <a:ext cx="516582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33333"/>
                </a:solidFill>
              </a:rPr>
              <a:t>Bivariate Analysis </a:t>
            </a:r>
            <a:endParaRPr b="1" sz="17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33333"/>
                </a:solidFill>
              </a:rPr>
              <a:t>("GrLivArea" vs. "SalePrice")</a:t>
            </a:r>
            <a:endParaRPr b="1" sz="17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33333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Char char="●"/>
            </a:pPr>
            <a:r>
              <a:rPr b="1" lang="en" sz="1550">
                <a:solidFill>
                  <a:srgbClr val="333333"/>
                </a:solidFill>
                <a:highlight>
                  <a:srgbClr val="FFFFFF"/>
                </a:highlight>
              </a:rPr>
              <a:t>GrLivArea </a:t>
            </a: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</a:rPr>
              <a:t>ranges from 500 - 2500 sq. feet.</a:t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Char char="●"/>
            </a:pP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</a:rPr>
              <a:t>Both the variables shows a linear relationship </a:t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</a:rPr>
              <a:t>         i.e. an  increase in the living area is marked </a:t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</a:rPr>
              <a:t>by  proportional increase i the selling price.</a:t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Char char="●"/>
            </a:pP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</a:rPr>
              <a:t>Some outliers exists, wherein the linearity doesn’t</a:t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</a:rPr>
              <a:t> hold and the prices observe sudden jump.  </a:t>
            </a: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   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300" y="1152475"/>
            <a:ext cx="41410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333333"/>
                </a:solidFill>
              </a:rPr>
              <a:t>Bivariate Analysis </a:t>
            </a:r>
            <a:endParaRPr b="1" sz="17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333333"/>
                </a:solidFill>
              </a:rPr>
              <a:t>("TotalBsmtSF" vs. "SalePrice")</a:t>
            </a:r>
            <a:endParaRPr b="1" sz="17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333333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Char char="●"/>
            </a:pP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</a:rPr>
              <a:t>Linear relationship between the variables.</a:t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Char char="●"/>
            </a:pP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</a:rPr>
              <a:t>Substantial cases wherein the Selling </a:t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</a:rPr>
              <a:t>Price is unaffected by the basement area.</a:t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Char char="●"/>
            </a:pP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</a:rPr>
              <a:t>Zero area suggests data unavailability or</a:t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</a:rPr>
              <a:t>absence of basement in the house.</a:t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250" y="1466350"/>
            <a:ext cx="4357050" cy="31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659100" cy="36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Correlation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The columns "OverallQual" (0.79), "GrLivArea"(0.71) and "TotalBsmtSF"(0.61) are amongst the variables showing strong correlation with the "SalePrice".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below sets of variables are essentially the same.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"GarageCars"(0.64) and "GarageArea"(0.62)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"TotalBsmtSF"(0.61) and "1stFlrSF"(0.61)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"TotRmsAbvGrd"(0.53) and "GrdLivArea"(0.71) </a:t>
            </a:r>
            <a:endParaRPr sz="15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“YearBuilt" column also shows a significant correlation with the "SalePrice",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