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792561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593792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926038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667068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017371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875572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2134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44392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116244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298642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329358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915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5013099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630583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956052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5222716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1553563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04922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996765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332688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971381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418003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461113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74825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221977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2869749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10;REGISTER NO AND NMID: asunm126212400641&#10;DEPARTMENT: BCA&#10;COLLEGE: JAYA COLLEGE OF ARTS &amp; SCIENCE/UNIVERSITY OF MADRAS"/>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R.priyadharshini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212400698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COLLEGE:Jaya college arts and science/madras university</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9896843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1" name="图片"/>
          <p:cNvPicPr>
            <a:picLocks noChangeAspect="1"/>
          </p:cNvPicPr>
          <p:nvPr/>
        </p:nvPicPr>
        <p:blipFill>
          <a:blip r:embed="rId2" cstate="print"/>
          <a:srcRect b="67214"/>
          <a:stretch>
            <a:fillRect/>
          </a:stretch>
        </p:blipFill>
        <p:spPr>
          <a:xfrm rot="0">
            <a:off x="4724328" y="4000439"/>
            <a:ext cx="2828882" cy="2423265"/>
          </a:xfrm>
          <a:prstGeom prst="rect"/>
          <a:noFill/>
          <a:ln w="12700" cmpd="sng" cap="flat">
            <a:noFill/>
            <a:prstDash val="solid"/>
            <a:miter/>
          </a:ln>
        </p:spPr>
      </p:pic>
    </p:spTree>
    <p:extLst>
      <p:ext uri="{BB962C8B-B14F-4D97-AF65-F5344CB8AC3E}">
        <p14:creationId xmlns:p14="http://schemas.microsoft.com/office/powerpoint/2010/main" val="188883868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6"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981977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8425735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4" cy="6858466"/>
            <a:chOff x="7448612" y="0"/>
            <a:chExt cx="4743794"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4390221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3048000" y="2967335"/>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2102337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915788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59340"/>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5844619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048000" y="1813173"/>
            <a:ext cx="6096000" cy="31680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9274337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3505145" y="1343004"/>
            <a:ext cx="4762427"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Here’s a short version: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Digital Portfolio Layout</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Intro – Name &amp; tagline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About – Short bio &amp; skills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Work – Projects with visuals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Resume – CV/skills summary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Contact – Email &amp; links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8028114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3048000" y="1859340"/>
            <a:ext cx="6096000" cy="3253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6946928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381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2025-09-10T04:55:55Z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