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0BC9-661E-42B7-AE9B-B540B83C4B6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A40C-3B4A-4A8D-8041-D6E6E7A34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883C-145D-456F-8CC1-3E06EF22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ANALYTICS PROJECT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98AE-5CAA-48E8-9A7D-10DB27C4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9060" y="2643809"/>
            <a:ext cx="4710813" cy="785190"/>
          </a:xfrm>
        </p:spPr>
        <p:txBody>
          <a:bodyPr/>
          <a:lstStyle/>
          <a:p>
            <a:r>
              <a:rPr lang="en-GB" dirty="0"/>
              <a:t>DOMAIN- RETAIL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6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691-C88C-47F2-B192-5BA5F54C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81E-54FC-4C4B-8BDA-5450635C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Identifies products with prices higher than the average price within their category.</a:t>
            </a:r>
          </a:p>
          <a:p>
            <a:r>
              <a:rPr lang="en-US" dirty="0"/>
              <a:t>Finding Categories with Highest Average Rating Across Products.</a:t>
            </a:r>
          </a:p>
          <a:p>
            <a:r>
              <a:rPr lang="en-US" dirty="0"/>
              <a:t>Find the most reviewed product in each warehouse</a:t>
            </a:r>
          </a:p>
          <a:p>
            <a:r>
              <a:rPr lang="en-US" dirty="0"/>
              <a:t>find products that have higher-than-average prices within their category, along with their discount and supplier.</a:t>
            </a:r>
          </a:p>
          <a:p>
            <a:r>
              <a:rPr lang="en-US" dirty="0"/>
              <a:t>Query to find the top 2 products with the highest average rating in each category</a:t>
            </a:r>
          </a:p>
          <a:p>
            <a:r>
              <a:rPr lang="en-US" dirty="0"/>
              <a:t>Analysis Across All Return Policy Categories(Count, </a:t>
            </a:r>
            <a:r>
              <a:rPr lang="en-US" dirty="0" err="1"/>
              <a:t>Avgstock</a:t>
            </a:r>
            <a:r>
              <a:rPr lang="en-US" dirty="0"/>
              <a:t>, total stock, </a:t>
            </a:r>
            <a:r>
              <a:rPr lang="en-US" dirty="0" err="1"/>
              <a:t>weighted_avg_rating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29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A7D-4F79-425E-B661-12313841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Analysis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PowerBI</a:t>
            </a:r>
            <a:r>
              <a:rPr lang="en-GB" dirty="0"/>
              <a:t>/Tableau)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DEF3-99DE-49EF-886C-7E89984A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the average discount offered for products with a 30-day return policy versus those with a 15-day return policy?</a:t>
            </a:r>
          </a:p>
          <a:p>
            <a:r>
              <a:rPr lang="en-US" dirty="0"/>
              <a:t>How can we segment customers based on their purchasing behavior (e.g., frequency of purchases, total spending)?</a:t>
            </a:r>
          </a:p>
          <a:p>
            <a:r>
              <a:rPr lang="en-US" dirty="0"/>
              <a:t>Can we create a dynamic pricing strategy based on product ratings and reviews? How would this affect overall sales revenue?</a:t>
            </a:r>
          </a:p>
          <a:p>
            <a:r>
              <a:rPr lang="en-US" dirty="0"/>
              <a:t>What is the optimal discount percentage that maximizes both sales volume and profitability?</a:t>
            </a:r>
          </a:p>
          <a:p>
            <a:r>
              <a:rPr lang="en-US" dirty="0"/>
              <a:t>Is there a correlation between product ratings and stock turnover rates, and how can this insight guide inventory management decisions?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4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4B14-C50E-44F4-85F1-02A6A92F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making for Visual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651-580E-41DB-BBE5-CF0DD391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report for your visual analysis questions.</a:t>
            </a:r>
          </a:p>
          <a:p>
            <a:r>
              <a:rPr lang="en-GB" dirty="0"/>
              <a:t>Use Analytical thinking and research to understand the domain and give suggestions /prescription to the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4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53</TotalTime>
  <Words>234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ANALYTICS PROJECT  </vt:lpstr>
      <vt:lpstr>SQL QUERY ANALYSIS</vt:lpstr>
      <vt:lpstr>Visual Analysis (PowerBI/Tableau)</vt:lpstr>
      <vt:lpstr>Report making for Visual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JULY 18TH 2024</dc:title>
  <dc:creator>Sagar Thapliyal</dc:creator>
  <cp:lastModifiedBy>Priya Rani Mandal</cp:lastModifiedBy>
  <cp:revision>8</cp:revision>
  <dcterms:created xsi:type="dcterms:W3CDTF">2024-07-18T10:45:51Z</dcterms:created>
  <dcterms:modified xsi:type="dcterms:W3CDTF">2025-03-05T14:09:14Z</dcterms:modified>
</cp:coreProperties>
</file>