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Dynapuff Condense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nva Sans Bold" panose="020B0604020202020204" charset="0"/>
      <p:regular r:id="rId20"/>
    </p:embeddedFont>
    <p:embeddedFont>
      <p:font typeface="Canva San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64261" y="6677503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2184892" y="-10287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54823" y="-4550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72605" y="6043612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4418111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20807" y="602252"/>
            <a:ext cx="5786438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DIGITAL PORTFOLIO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9854" y="2772682"/>
            <a:ext cx="650989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information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57517" y="4933734"/>
            <a:ext cx="16115950" cy="3574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3"/>
              </a:lnSpc>
            </a:pPr>
            <a:r>
              <a:rPr lang="en-US" sz="29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**Student Name**: Priyadharshini .B</a:t>
            </a:r>
          </a:p>
          <a:p>
            <a:pPr algn="ctr">
              <a:lnSpc>
                <a:spcPts val="4063"/>
              </a:lnSpc>
            </a:pPr>
            <a:r>
              <a:rPr lang="en-US" sz="29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**Registration Number and NMID **:34624U23025 and 556F364CD9E2697B18F4DD507B04898F </a:t>
            </a:r>
          </a:p>
          <a:p>
            <a:pPr algn="ctr">
              <a:lnSpc>
                <a:spcPts val="4063"/>
              </a:lnSpc>
            </a:pPr>
            <a:r>
              <a:rPr lang="en-US" sz="29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**Department**:Bsc Information System And Management</a:t>
            </a:r>
          </a:p>
          <a:p>
            <a:pPr algn="ctr">
              <a:lnSpc>
                <a:spcPts val="4063"/>
              </a:lnSpc>
            </a:pPr>
            <a:r>
              <a:rPr lang="en-US" sz="29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**College/University**:M.M.E.S. WOMEN'S ARTS AND SCIENCE COLLEGE/THIRUVALLUVAR UNIVERSITY</a:t>
            </a:r>
          </a:p>
          <a:p>
            <a:pPr algn="ctr">
              <a:lnSpc>
                <a:spcPts val="4063"/>
              </a:lnSpc>
            </a:pPr>
            <a:r>
              <a:rPr lang="en-US" sz="290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344070" cy="4114800"/>
          </a:xfrm>
          <a:custGeom>
            <a:avLst/>
            <a:gdLst/>
            <a:ahLst/>
            <a:cxnLst/>
            <a:rect l="l" t="t" r="r" b="b"/>
            <a:pathLst>
              <a:path w="4344070" h="4114800">
                <a:moveTo>
                  <a:pt x="0" y="0"/>
                </a:moveTo>
                <a:lnTo>
                  <a:pt x="4344070" y="0"/>
                </a:lnTo>
                <a:lnTo>
                  <a:pt x="43440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3943930" y="0"/>
            <a:ext cx="4344070" cy="4114800"/>
          </a:xfrm>
          <a:custGeom>
            <a:avLst/>
            <a:gdLst/>
            <a:ahLst/>
            <a:cxnLst/>
            <a:rect l="l" t="t" r="r" b="b"/>
            <a:pathLst>
              <a:path w="4344070" h="4114800">
                <a:moveTo>
                  <a:pt x="0" y="0"/>
                </a:moveTo>
                <a:lnTo>
                  <a:pt x="4344070" y="0"/>
                </a:lnTo>
                <a:lnTo>
                  <a:pt x="43440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6665" y="6412620"/>
            <a:ext cx="4537401" cy="4114800"/>
          </a:xfrm>
          <a:custGeom>
            <a:avLst/>
            <a:gdLst/>
            <a:ahLst/>
            <a:cxnLst/>
            <a:rect l="l" t="t" r="r" b="b"/>
            <a:pathLst>
              <a:path w="4537401" h="4114800">
                <a:moveTo>
                  <a:pt x="0" y="0"/>
                </a:moveTo>
                <a:lnTo>
                  <a:pt x="4537401" y="0"/>
                </a:lnTo>
                <a:lnTo>
                  <a:pt x="4537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652109" y="-240420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8" y="0"/>
                </a:lnTo>
                <a:lnTo>
                  <a:pt x="4302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44070" y="1566227"/>
            <a:ext cx="788863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and Screenshots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175340"/>
            <a:ext cx="16230600" cy="1919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46"/>
              </a:lnSpc>
            </a:pPr>
            <a:r>
              <a:rPr lang="en-US" sz="3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portfolio website was successfully developed using HTML, CSS, and </a:t>
            </a:r>
          </a:p>
          <a:p>
            <a:pPr algn="ctr">
              <a:lnSpc>
                <a:spcPts val="5146"/>
              </a:lnSpc>
            </a:pPr>
            <a:r>
              <a:rPr lang="en-US" sz="3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JavaScript with interactive design features. Below are screenshots</a:t>
            </a:r>
          </a:p>
          <a:p>
            <a:pPr algn="ctr">
              <a:lnSpc>
                <a:spcPts val="5146"/>
              </a:lnSpc>
            </a:pPr>
            <a:r>
              <a:rPr lang="en-US" sz="36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showcasing the layout, projects, and contact form.</a:t>
            </a:r>
          </a:p>
        </p:txBody>
      </p:sp>
      <p:pic>
        <p:nvPicPr>
          <p:cNvPr id="8" name="Picture 7" descr="f9b50c43-7a80-4793-be47-0337e69d470a.jf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0" y="6552285"/>
            <a:ext cx="4147191" cy="2529840"/>
          </a:xfrm>
          <a:prstGeom prst="rect">
            <a:avLst/>
          </a:prstGeom>
        </p:spPr>
      </p:pic>
      <p:pic>
        <p:nvPicPr>
          <p:cNvPr id="9" name="Picture 8" descr="c9dcfa55-3c9c-49db-a8a2-64944faa8eea.jf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94804" y="8039100"/>
            <a:ext cx="3464496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24819" y="738769"/>
            <a:ext cx="14111580" cy="8809462"/>
          </a:xfrm>
          <a:custGeom>
            <a:avLst/>
            <a:gdLst/>
            <a:ahLst/>
            <a:cxnLst/>
            <a:rect l="l" t="t" r="r" b="b"/>
            <a:pathLst>
              <a:path w="14111580" h="8809462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395337" y="1745144"/>
            <a:ext cx="549732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08373" y="3422297"/>
            <a:ext cx="13294298" cy="3620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4"/>
              </a:lnSpc>
            </a:pPr>
            <a:r>
              <a:rPr lang="en-US" sz="3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digital portfolio provides an effective, professional way to present skills and work online.</a:t>
            </a:r>
          </a:p>
          <a:p>
            <a:pPr algn="ctr">
              <a:lnSpc>
                <a:spcPts val="4814"/>
              </a:lnSpc>
            </a:pPr>
            <a:r>
              <a:rPr lang="en-US" sz="3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improves visibility and opportunities in academic and professional fields.</a:t>
            </a:r>
          </a:p>
          <a:p>
            <a:pPr algn="ctr">
              <a:lnSpc>
                <a:spcPts val="4814"/>
              </a:lnSpc>
            </a:pPr>
            <a:r>
              <a:rPr lang="en-US" sz="34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It’s a scalable project with potential for future enhancements.</a:t>
            </a:r>
          </a:p>
          <a:p>
            <a:pPr algn="ctr">
              <a:lnSpc>
                <a:spcPts val="4814"/>
              </a:lnSpc>
            </a:pPr>
            <a:endParaRPr lang="en-US" sz="343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2605" y="6043612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4173200" y="628709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535240" y="1962150"/>
            <a:ext cx="381982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70298" y="4819967"/>
            <a:ext cx="125474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https://github.com/priyamangay195-byte/Priya/tree/main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3816" y="3975664"/>
            <a:ext cx="8688208" cy="3601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373"/>
              </a:lnSpc>
            </a:pPr>
            <a:r>
              <a:rPr lang="en-US" sz="16716" spc="501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12184892" y="-10287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664261" y="6677503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2605" y="6043612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254823" y="-4550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4173200" y="628709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3884" y="1095375"/>
            <a:ext cx="9664920" cy="119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23"/>
              </a:lnSpc>
            </a:pPr>
            <a:r>
              <a:rPr lang="en-US" sz="8309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PROJECT TITLE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29354" y="3676844"/>
            <a:ext cx="7504252" cy="129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21"/>
              </a:lnSpc>
            </a:pPr>
            <a:r>
              <a:rPr lang="en-US" sz="758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337292" y="-876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07223" y="-3026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26735" y="6747939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88210" y="738769"/>
            <a:ext cx="14111580" cy="8809462"/>
          </a:xfrm>
          <a:custGeom>
            <a:avLst/>
            <a:gdLst/>
            <a:ahLst/>
            <a:cxnLst/>
            <a:rect l="l" t="t" r="r" b="b"/>
            <a:pathLst>
              <a:path w="14111580" h="8809462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232562" y="557794"/>
            <a:ext cx="5822875" cy="1605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53"/>
              </a:lnSpc>
            </a:pPr>
            <a:r>
              <a:rPr lang="en-US" sz="939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3626" y="2316740"/>
            <a:ext cx="16696524" cy="5846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6"/>
              </a:lnSpc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**Problem Statement** </a:t>
            </a:r>
          </a:p>
          <a:p>
            <a:pPr algn="ctr">
              <a:lnSpc>
                <a:spcPts val="5176"/>
              </a:lnSpc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**Project Overview **</a:t>
            </a:r>
          </a:p>
          <a:p>
            <a:pPr algn="ctr">
              <a:lnSpc>
                <a:spcPts val="5176"/>
              </a:lnSpc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**End Users** </a:t>
            </a:r>
          </a:p>
          <a:p>
            <a:pPr algn="ctr">
              <a:lnSpc>
                <a:spcPts val="5176"/>
              </a:lnSpc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**Tools and Technologies**</a:t>
            </a:r>
          </a:p>
          <a:p>
            <a:pPr algn="ctr">
              <a:lnSpc>
                <a:spcPts val="5176"/>
              </a:lnSpc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5. **Portfolio Design and Layout**</a:t>
            </a:r>
          </a:p>
          <a:p>
            <a:pPr algn="ctr">
              <a:lnSpc>
                <a:spcPts val="5176"/>
              </a:lnSpc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6. **Features and Functionality** </a:t>
            </a:r>
          </a:p>
          <a:p>
            <a:pPr algn="ctr">
              <a:lnSpc>
                <a:spcPts val="5176"/>
              </a:lnSpc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**Results and Screenshots**</a:t>
            </a:r>
          </a:p>
          <a:p>
            <a:pPr algn="ctr">
              <a:lnSpc>
                <a:spcPts val="5176"/>
              </a:lnSpc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8. **Conclusion**</a:t>
            </a:r>
          </a:p>
          <a:p>
            <a:pPr algn="ctr">
              <a:lnSpc>
                <a:spcPts val="5176"/>
              </a:lnSpc>
            </a:pPr>
            <a:r>
              <a:rPr lang="en-US" sz="36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9. **GitHub Link**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25135" y="923925"/>
            <a:ext cx="6799745" cy="93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3"/>
              </a:lnSpc>
            </a:pPr>
            <a:r>
              <a:rPr lang="en-US" sz="543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3429390"/>
            <a:ext cx="16987648" cy="2339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8"/>
              </a:lnSpc>
            </a:pPr>
            <a:r>
              <a:rPr lang="en-US" sz="44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In today’s digital era, individuals lack a centralized </a:t>
            </a:r>
          </a:p>
          <a:p>
            <a:pPr algn="l">
              <a:lnSpc>
                <a:spcPts val="6208"/>
              </a:lnSpc>
            </a:pPr>
            <a:r>
              <a:rPr lang="en-US" sz="44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and accessible platform to showcase their skills,</a:t>
            </a:r>
          </a:p>
          <a:p>
            <a:pPr algn="l">
              <a:lnSpc>
                <a:spcPts val="6208"/>
              </a:lnSpc>
            </a:pPr>
            <a:r>
              <a:rPr lang="en-US" sz="44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achievements,and projects in a professional manner.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250222" y="-10386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44580" y="933450"/>
            <a:ext cx="79268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461570" y="4048125"/>
            <a:ext cx="1772087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This project aims to create a digital portfolio that acts as an online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resume and personal brand platform. It displays educational background,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projects, skills, and achievements in an interactive and appealing format.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99312" y="1170305"/>
            <a:ext cx="844032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Who Are The End Users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7779" y="4653856"/>
            <a:ext cx="16532442" cy="1873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9"/>
              </a:lnSpc>
            </a:pPr>
            <a:r>
              <a:rPr lang="en-US" sz="35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“End users are the people who directly use a product, system, or service. </a:t>
            </a:r>
          </a:p>
          <a:p>
            <a:pPr algn="ctr">
              <a:lnSpc>
                <a:spcPts val="5019"/>
              </a:lnSpc>
            </a:pPr>
            <a:r>
              <a:rPr lang="en-US" sz="35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They interact with the final output to fulfill their needs, making them</a:t>
            </a:r>
          </a:p>
          <a:p>
            <a:pPr algn="ctr">
              <a:lnSpc>
                <a:spcPts val="5019"/>
              </a:lnSpc>
            </a:pPr>
            <a:r>
              <a:rPr lang="en-US" sz="35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ultimate focus of design and development. 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8834" y="933450"/>
            <a:ext cx="839031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Techniques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14800" y="3142730"/>
            <a:ext cx="9994850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Frontend: HTML, CSS, JavaScript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Backend: (Optional) Node.js / PHP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Frameworks: React.js / Bootstrap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Other Tools: GitHub, Figma (for design), VS Code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337292" y="-876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07223" y="-3026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26735" y="6747939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0130" y="6114049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15147" y="738769"/>
            <a:ext cx="14111580" cy="8809462"/>
          </a:xfrm>
          <a:custGeom>
            <a:avLst/>
            <a:gdLst/>
            <a:ahLst/>
            <a:cxnLst/>
            <a:rect l="l" t="t" r="r" b="b"/>
            <a:pathLst>
              <a:path w="14111580" h="8809462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910694" y="1934499"/>
            <a:ext cx="912048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Protfolio Design and Layout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2084" y="4819967"/>
            <a:ext cx="13457706" cy="249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3"/>
              </a:lnSpc>
            </a:pPr>
            <a:r>
              <a:rPr lang="en-US" sz="35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"A creative showcase of personal achievements, skills, </a:t>
            </a:r>
          </a:p>
          <a:p>
            <a:pPr algn="ctr">
              <a:lnSpc>
                <a:spcPts val="5003"/>
              </a:lnSpc>
            </a:pPr>
            <a:r>
              <a:rPr lang="en-US" sz="35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projects presented through an engaging portfolio design. </a:t>
            </a:r>
          </a:p>
          <a:p>
            <a:pPr algn="ctr">
              <a:lnSpc>
                <a:spcPts val="5003"/>
              </a:lnSpc>
            </a:pPr>
            <a:r>
              <a:rPr lang="en-US" sz="35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Focused on layout, aesthetics, and user-friendly navigation to</a:t>
            </a:r>
          </a:p>
          <a:p>
            <a:pPr algn="ctr">
              <a:lnSpc>
                <a:spcPts val="5003"/>
              </a:lnSpc>
            </a:pPr>
            <a:r>
              <a:rPr lang="en-US" sz="35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leave a lasting impression. 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337292" y="-876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07223" y="-3026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26735" y="6747939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0130" y="6114049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67719" y="1465577"/>
            <a:ext cx="862578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5043" y="3458260"/>
            <a:ext cx="15332380" cy="534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9"/>
              </a:lnSpc>
            </a:pPr>
            <a:r>
              <a:rPr lang="en-US" sz="33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Mobile responsive design</a:t>
            </a:r>
          </a:p>
          <a:p>
            <a:pPr algn="ctr">
              <a:lnSpc>
                <a:spcPts val="4729"/>
              </a:lnSpc>
            </a:pPr>
            <a:endParaRPr lang="en-US" sz="337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29"/>
              </a:lnSpc>
            </a:pPr>
            <a:r>
              <a:rPr lang="en-US" sz="33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Dynamic project display</a:t>
            </a:r>
          </a:p>
          <a:p>
            <a:pPr algn="ctr">
              <a:lnSpc>
                <a:spcPts val="4729"/>
              </a:lnSpc>
            </a:pPr>
            <a:endParaRPr lang="en-US" sz="337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29"/>
              </a:lnSpc>
            </a:pPr>
            <a:r>
              <a:rPr lang="en-US" sz="33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form with validation</a:t>
            </a:r>
          </a:p>
          <a:p>
            <a:pPr algn="ctr">
              <a:lnSpc>
                <a:spcPts val="4729"/>
              </a:lnSpc>
            </a:pPr>
            <a:endParaRPr lang="en-US" sz="337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29"/>
              </a:lnSpc>
            </a:pPr>
            <a:r>
              <a:rPr lang="en-US" sz="33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 with GitHub and LinkedIn</a:t>
            </a:r>
          </a:p>
          <a:p>
            <a:pPr algn="ctr">
              <a:lnSpc>
                <a:spcPts val="4729"/>
              </a:lnSpc>
            </a:pPr>
            <a:endParaRPr lang="en-US" sz="337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29"/>
              </a:lnSpc>
            </a:pPr>
            <a:r>
              <a:rPr lang="en-US" sz="33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Downloadable resume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400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Dynapuff Condensed</vt:lpstr>
      <vt:lpstr>Calibri</vt:lpstr>
      <vt:lpstr>Canva Sans Bold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ADMIN</cp:lastModifiedBy>
  <cp:revision>2</cp:revision>
  <dcterms:created xsi:type="dcterms:W3CDTF">2006-08-16T00:00:00Z</dcterms:created>
  <dcterms:modified xsi:type="dcterms:W3CDTF">2025-09-09T08:57:55Z</dcterms:modified>
  <dc:identifier>DAGyddUxK94</dc:identifier>
</cp:coreProperties>
</file>