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ComparisonsbyRegion_16768671923610/SalesComparisonsbyReg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71CF39E-19FC-4CE4-A429-EC1DC28EF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Sales Comparisons by Region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B3922DF-73D0-45C2-9725-5E743CB92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F32"/>
                </a:solidFill>
                <a:effectLst/>
                <a:latin typeface="Gotham Rounded SSm A"/>
              </a:rPr>
              <a:t>Comparison of Region Based on Sales</a:t>
            </a:r>
          </a:p>
          <a:p>
            <a:r>
              <a:rPr lang="en-US" b="0" i="0" dirty="0">
                <a:solidFill>
                  <a:srgbClr val="797979"/>
                </a:solidFill>
                <a:effectLst/>
                <a:latin typeface="Gotham Rounded SSm A"/>
              </a:rPr>
              <a:t>Course-end Project 2</a:t>
            </a:r>
          </a:p>
          <a:p>
            <a:r>
              <a:rPr lang="en-US" b="1" dirty="0"/>
              <a:t>By Priyambada Anand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imary Bar chart Sales">
            <a:extLst>
              <a:ext uri="{FF2B5EF4-FFF2-40B4-BE49-F238E27FC236}">
                <a16:creationId xmlns:a16="http://schemas.microsoft.com/office/drawing/2014/main" id="{7C49AB0D-D689-4E0E-98E6-26AED3BC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442"/>
            <a:ext cx="12192000" cy="53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econdary Bar chart Sales ">
            <a:extLst>
              <a:ext uri="{FF2B5EF4-FFF2-40B4-BE49-F238E27FC236}">
                <a16:creationId xmlns:a16="http://schemas.microsoft.com/office/drawing/2014/main" id="{E4A2649F-9ABF-493B-8FD2-5DA6C7A56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442"/>
            <a:ext cx="12192000" cy="53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ales Comparisons by Region">
            <a:extLst>
              <a:ext uri="{FF2B5EF4-FFF2-40B4-BE49-F238E27FC236}">
                <a16:creationId xmlns:a16="http://schemas.microsoft.com/office/drawing/2014/main" id="{F3AE9979-5635-4FF0-9E09-9C9D4170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409"/>
            <a:ext cx="12192000" cy="50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imary Measures">
            <a:extLst>
              <a:ext uri="{FF2B5EF4-FFF2-40B4-BE49-F238E27FC236}">
                <a16:creationId xmlns:a16="http://schemas.microsoft.com/office/drawing/2014/main" id="{641E6921-E6A7-428F-9712-40CCEC51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886"/>
            <a:ext cx="12192000" cy="59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econdary Measures">
            <a:extLst>
              <a:ext uri="{FF2B5EF4-FFF2-40B4-BE49-F238E27FC236}">
                <a16:creationId xmlns:a16="http://schemas.microsoft.com/office/drawing/2014/main" id="{D90E8676-6DCB-44E1-88FD-21122CA0B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886"/>
            <a:ext cx="12192000" cy="59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imary Sub-Category Sales">
            <a:extLst>
              <a:ext uri="{FF2B5EF4-FFF2-40B4-BE49-F238E27FC236}">
                <a16:creationId xmlns:a16="http://schemas.microsoft.com/office/drawing/2014/main" id="{5CCA4AE5-9F67-446A-BAA7-6C01A0AC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847"/>
            <a:ext cx="12192000" cy="5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econdary Sub-Category Sales (2)">
            <a:extLst>
              <a:ext uri="{FF2B5EF4-FFF2-40B4-BE49-F238E27FC236}">
                <a16:creationId xmlns:a16="http://schemas.microsoft.com/office/drawing/2014/main" id="{8B94C8F0-D01E-4CA3-AFFD-6E6AC7A01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847"/>
            <a:ext cx="12192000" cy="5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imary Region Map">
            <a:extLst>
              <a:ext uri="{FF2B5EF4-FFF2-40B4-BE49-F238E27FC236}">
                <a16:creationId xmlns:a16="http://schemas.microsoft.com/office/drawing/2014/main" id="{A4507E03-EDF4-4E8E-8176-1B622F7B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58"/>
            <a:ext cx="12192000" cy="53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econdary Region Map">
            <a:extLst>
              <a:ext uri="{FF2B5EF4-FFF2-40B4-BE49-F238E27FC236}">
                <a16:creationId xmlns:a16="http://schemas.microsoft.com/office/drawing/2014/main" id="{0AEDE984-0545-4F8A-8475-89FBEDFB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58"/>
            <a:ext cx="12192000" cy="53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imary Line Chart">
            <a:extLst>
              <a:ext uri="{FF2B5EF4-FFF2-40B4-BE49-F238E27FC236}">
                <a16:creationId xmlns:a16="http://schemas.microsoft.com/office/drawing/2014/main" id="{6C5D580F-C1CA-4DA4-9B64-9BBBB2F1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343"/>
            <a:ext cx="12192000" cy="52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econdary Line Chart">
            <a:extLst>
              <a:ext uri="{FF2B5EF4-FFF2-40B4-BE49-F238E27FC236}">
                <a16:creationId xmlns:a16="http://schemas.microsoft.com/office/drawing/2014/main" id="{C341F840-0E78-4DCE-92AD-C23DDC36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343"/>
            <a:ext cx="12192000" cy="52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Gotham Rounded SSm A</vt:lpstr>
      <vt:lpstr>Office Theme</vt:lpstr>
      <vt:lpstr>Sales Comparisons by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Comparisons by Region</dc:title>
  <dc:creator/>
  <cp:lastModifiedBy>priyambada anand</cp:lastModifiedBy>
  <cp:revision>1</cp:revision>
  <dcterms:created xsi:type="dcterms:W3CDTF">2023-02-21T01:39:26Z</dcterms:created>
  <dcterms:modified xsi:type="dcterms:W3CDTF">2023-02-21T15:52:19Z</dcterms:modified>
</cp:coreProperties>
</file>