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87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4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8" r:id="rId29"/>
    <p:sldId id="28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0C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128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B2572-31C6-488C-8535-C4C96F741667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9758D-A5CF-4048-A668-7107A1CE9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E3807B-463C-4BCC-916D-F9279CF13454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E04D3B-84E3-4D39-8F92-15597D9C8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E3807B-463C-4BCC-916D-F9279CF13454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E04D3B-84E3-4D39-8F92-15597D9C8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E3807B-463C-4BCC-916D-F9279CF13454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E04D3B-84E3-4D39-8F92-15597D9C8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E3807B-463C-4BCC-916D-F9279CF13454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E04D3B-84E3-4D39-8F92-15597D9C8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E3807B-463C-4BCC-916D-F9279CF13454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E04D3B-84E3-4D39-8F92-15597D9C8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E3807B-463C-4BCC-916D-F9279CF13454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E04D3B-84E3-4D39-8F92-15597D9C8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E3807B-463C-4BCC-916D-F9279CF13454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E04D3B-84E3-4D39-8F92-15597D9C8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E3807B-463C-4BCC-916D-F9279CF13454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E04D3B-84E3-4D39-8F92-15597D9C8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E3807B-463C-4BCC-916D-F9279CF13454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E04D3B-84E3-4D39-8F92-15597D9C8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9E3807B-463C-4BCC-916D-F9279CF13454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E04D3B-84E3-4D39-8F92-15597D9C8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E3807B-463C-4BCC-916D-F9279CF13454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FE04D3B-84E3-4D39-8F92-15597D9C8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9E3807B-463C-4BCC-916D-F9279CF13454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FE04D3B-84E3-4D39-8F92-15597D9C8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C programming Review on </a:t>
            </a:r>
            <a:br>
              <a:rPr lang="en-US" sz="3600" dirty="0" smtClean="0"/>
            </a:br>
            <a:r>
              <a:rPr lang="en-US" sz="3600" dirty="0" smtClean="0"/>
              <a:t>Storage classes &amp; preprocessor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By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err="1" smtClean="0">
                <a:solidFill>
                  <a:srgbClr val="2D0C80"/>
                </a:solidFill>
              </a:rPr>
              <a:t>Ms.R.Priyambiga</a:t>
            </a:r>
            <a:r>
              <a:rPr lang="en-US" sz="2200" dirty="0" smtClean="0">
                <a:solidFill>
                  <a:srgbClr val="2D0C80"/>
                </a:solidFill>
              </a:rPr>
              <a:t> </a:t>
            </a:r>
            <a:endParaRPr lang="en-US" sz="2200" dirty="0">
              <a:solidFill>
                <a:srgbClr val="2D0C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>
              <a:buNone/>
            </a:pPr>
            <a:r>
              <a:rPr lang="pt-BR" dirty="0" smtClean="0"/>
              <a:t>A </a:t>
            </a:r>
          </a:p>
          <a:p>
            <a:pPr fontAlgn="base">
              <a:buNone/>
            </a:pPr>
            <a:r>
              <a:rPr lang="pt-BR" dirty="0" smtClean="0"/>
              <a:t>	3 1</a:t>
            </a:r>
            <a:br>
              <a:rPr lang="pt-BR" dirty="0" smtClean="0"/>
            </a:br>
            <a:r>
              <a:rPr lang="pt-BR" dirty="0" smtClean="0"/>
              <a:t>4 1</a:t>
            </a:r>
            <a:br>
              <a:rPr lang="pt-BR" dirty="0" smtClean="0"/>
            </a:br>
            <a:r>
              <a:rPr lang="pt-BR" dirty="0" smtClean="0"/>
              <a:t>4 2</a:t>
            </a:r>
            <a:br>
              <a:rPr lang="pt-BR" dirty="0" smtClean="0"/>
            </a:br>
            <a:endParaRPr lang="pt-BR" dirty="0" smtClean="0"/>
          </a:p>
          <a:p>
            <a:pPr fontAlgn="base">
              <a:buNone/>
            </a:pPr>
            <a:r>
              <a:rPr lang="pt-BR" dirty="0" smtClean="0"/>
              <a:t>B</a:t>
            </a:r>
          </a:p>
          <a:p>
            <a:pPr fontAlgn="base">
              <a:buNone/>
            </a:pPr>
            <a:r>
              <a:rPr lang="pt-BR" dirty="0" smtClean="0"/>
              <a:t>	4 2</a:t>
            </a:r>
            <a:br>
              <a:rPr lang="pt-BR" dirty="0" smtClean="0"/>
            </a:br>
            <a:r>
              <a:rPr lang="pt-BR" dirty="0" smtClean="0"/>
              <a:t>6 1</a:t>
            </a:r>
            <a:br>
              <a:rPr lang="pt-BR" dirty="0" smtClean="0"/>
            </a:br>
            <a:r>
              <a:rPr lang="pt-BR" dirty="0" smtClean="0"/>
              <a:t>6 1</a:t>
            </a:r>
            <a:br>
              <a:rPr lang="pt-BR" dirty="0" smtClean="0"/>
            </a:br>
            <a:endParaRPr lang="pt-BR" dirty="0" smtClean="0"/>
          </a:p>
          <a:p>
            <a:pPr fontAlgn="base">
              <a:buNone/>
            </a:pPr>
            <a:r>
              <a:rPr lang="pt-BR" dirty="0" smtClean="0"/>
              <a:t>C</a:t>
            </a:r>
          </a:p>
          <a:p>
            <a:pPr fontAlgn="base">
              <a:buNone/>
            </a:pPr>
            <a:r>
              <a:rPr lang="pt-BR" dirty="0" smtClean="0"/>
              <a:t>	4 2</a:t>
            </a:r>
            <a:br>
              <a:rPr lang="pt-BR" dirty="0" smtClean="0"/>
            </a:br>
            <a:r>
              <a:rPr lang="pt-BR" dirty="0" smtClean="0"/>
              <a:t>6 2</a:t>
            </a:r>
            <a:br>
              <a:rPr lang="pt-BR" dirty="0" smtClean="0"/>
            </a:br>
            <a:r>
              <a:rPr lang="pt-BR" dirty="0" smtClean="0"/>
              <a:t>2 0</a:t>
            </a:r>
            <a:br>
              <a:rPr lang="pt-BR" dirty="0" smtClean="0"/>
            </a:br>
            <a:endParaRPr lang="pt-BR" dirty="0" smtClean="0"/>
          </a:p>
          <a:p>
            <a:pPr fontAlgn="base">
              <a:buNone/>
            </a:pPr>
            <a:r>
              <a:rPr lang="pt-BR" dirty="0" smtClean="0"/>
              <a:t>D   </a:t>
            </a:r>
          </a:p>
          <a:p>
            <a:pPr fontAlgn="base">
              <a:buNone/>
            </a:pPr>
            <a:r>
              <a:rPr lang="pt-BR" dirty="0" smtClean="0"/>
              <a:t>     3 1</a:t>
            </a:r>
          </a:p>
          <a:p>
            <a:pPr fontAlgn="base">
              <a:buNone/>
            </a:pPr>
            <a:r>
              <a:rPr lang="pt-BR" dirty="0" smtClean="0"/>
              <a:t>	5 2</a:t>
            </a:r>
          </a:p>
          <a:p>
            <a:pPr fontAlgn="base">
              <a:buNone/>
            </a:pPr>
            <a:r>
              <a:rPr lang="pt-BR" dirty="0" smtClean="0"/>
              <a:t>	5 2</a:t>
            </a:r>
          </a:p>
          <a:p>
            <a:pPr>
              <a:buNone/>
            </a:pPr>
            <a:r>
              <a:rPr lang="pt-BR" dirty="0" smtClean="0"/>
              <a:t>	</a:t>
            </a:r>
            <a:br>
              <a:rPr lang="pt-BR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>
              <a:buNone/>
            </a:pPr>
            <a:r>
              <a:rPr lang="pt-BR" dirty="0" smtClean="0"/>
              <a:t>A </a:t>
            </a:r>
          </a:p>
          <a:p>
            <a:pPr fontAlgn="base">
              <a:buNone/>
            </a:pPr>
            <a:r>
              <a:rPr lang="pt-BR" dirty="0" smtClean="0"/>
              <a:t>	3 1</a:t>
            </a:r>
            <a:br>
              <a:rPr lang="pt-BR" dirty="0" smtClean="0"/>
            </a:br>
            <a:r>
              <a:rPr lang="pt-BR" dirty="0" smtClean="0"/>
              <a:t>4 1</a:t>
            </a:r>
            <a:br>
              <a:rPr lang="pt-BR" dirty="0" smtClean="0"/>
            </a:br>
            <a:r>
              <a:rPr lang="pt-BR" dirty="0" smtClean="0"/>
              <a:t>4 2</a:t>
            </a:r>
            <a:br>
              <a:rPr lang="pt-BR" dirty="0" smtClean="0"/>
            </a:br>
            <a:endParaRPr lang="pt-BR" dirty="0" smtClean="0"/>
          </a:p>
          <a:p>
            <a:pPr fontAlgn="base">
              <a:buNone/>
            </a:pPr>
            <a:r>
              <a:rPr lang="pt-BR" dirty="0" smtClean="0"/>
              <a:t>B</a:t>
            </a:r>
          </a:p>
          <a:p>
            <a:pPr fontAlgn="base">
              <a:buNone/>
            </a:pPr>
            <a:r>
              <a:rPr lang="pt-BR" dirty="0" smtClean="0"/>
              <a:t>	4 2</a:t>
            </a:r>
            <a:br>
              <a:rPr lang="pt-BR" dirty="0" smtClean="0"/>
            </a:br>
            <a:r>
              <a:rPr lang="pt-BR" dirty="0" smtClean="0"/>
              <a:t>6 1</a:t>
            </a:r>
            <a:br>
              <a:rPr lang="pt-BR" dirty="0" smtClean="0"/>
            </a:br>
            <a:r>
              <a:rPr lang="pt-BR" dirty="0" smtClean="0"/>
              <a:t>6 1</a:t>
            </a:r>
            <a:br>
              <a:rPr lang="pt-BR" dirty="0" smtClean="0"/>
            </a:br>
            <a:endParaRPr lang="pt-BR" dirty="0" smtClean="0"/>
          </a:p>
          <a:p>
            <a:pPr fontAlgn="base">
              <a:buNone/>
            </a:pPr>
            <a:r>
              <a:rPr lang="pt-BR" dirty="0" smtClean="0"/>
              <a:t>C</a:t>
            </a:r>
          </a:p>
          <a:p>
            <a:pPr fontAlgn="base">
              <a:buNone/>
            </a:pPr>
            <a:r>
              <a:rPr lang="pt-BR" dirty="0" smtClean="0"/>
              <a:t>	4 2</a:t>
            </a:r>
            <a:br>
              <a:rPr lang="pt-BR" dirty="0" smtClean="0"/>
            </a:br>
            <a:r>
              <a:rPr lang="pt-BR" dirty="0" smtClean="0"/>
              <a:t>6 2</a:t>
            </a:r>
            <a:br>
              <a:rPr lang="pt-BR" dirty="0" smtClean="0"/>
            </a:br>
            <a:r>
              <a:rPr lang="pt-BR" dirty="0" smtClean="0"/>
              <a:t>2 0</a:t>
            </a:r>
            <a:br>
              <a:rPr lang="pt-BR" dirty="0" smtClean="0"/>
            </a:br>
            <a:endParaRPr lang="pt-BR" dirty="0" smtClean="0"/>
          </a:p>
          <a:p>
            <a:pPr fontAlgn="base">
              <a:buNone/>
            </a:pPr>
            <a:r>
              <a:rPr lang="pt-BR" dirty="0" smtClean="0"/>
              <a:t>D   </a:t>
            </a:r>
          </a:p>
          <a:p>
            <a:pPr fontAlgn="base">
              <a:buNone/>
            </a:pPr>
            <a:r>
              <a:rPr lang="pt-BR" dirty="0" smtClean="0"/>
              <a:t>    4 2</a:t>
            </a:r>
          </a:p>
          <a:p>
            <a:pPr fontAlgn="base">
              <a:buNone/>
            </a:pPr>
            <a:r>
              <a:rPr lang="pt-BR" dirty="0" smtClean="0"/>
              <a:t>	4 2</a:t>
            </a:r>
          </a:p>
          <a:p>
            <a:pPr fontAlgn="base">
              <a:buNone/>
            </a:pPr>
            <a:r>
              <a:rPr lang="pt-BR" dirty="0" smtClean="0"/>
              <a:t>	2 0</a:t>
            </a:r>
          </a:p>
          <a:p>
            <a:pPr>
              <a:buNone/>
            </a:pPr>
            <a:r>
              <a:rPr lang="pt-BR" dirty="0" smtClean="0"/>
              <a:t>	</a:t>
            </a:r>
            <a:br>
              <a:rPr lang="pt-BR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What output will be generated by the given code d\segment if: Line 1 is replaced by “auto </a:t>
            </a:r>
            <a:r>
              <a:rPr lang="en-US" sz="2000" dirty="0" err="1" smtClean="0"/>
              <a:t>int</a:t>
            </a:r>
            <a:r>
              <a:rPr lang="en-US" sz="2000" dirty="0" smtClean="0"/>
              <a:t> a = 1;” Line 2 is replaced by “register </a:t>
            </a:r>
            <a:r>
              <a:rPr lang="en-US" sz="2000" dirty="0" err="1" smtClean="0"/>
              <a:t>int</a:t>
            </a:r>
            <a:r>
              <a:rPr lang="en-US" sz="2000" dirty="0" smtClean="0"/>
              <a:t> a = 2;” (GATE CS 2012) 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extern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printf</a:t>
            </a:r>
            <a:r>
              <a:rPr lang="en-US" dirty="0" smtClean="0"/>
              <a:t>("%d ",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{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10;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printf</a:t>
            </a:r>
            <a:r>
              <a:rPr lang="en-US" dirty="0" smtClean="0"/>
              <a:t>("%d ",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 fontAlgn="base">
              <a:buNone/>
            </a:pPr>
            <a:r>
              <a:rPr lang="es-ES" dirty="0" smtClean="0"/>
              <a:t>A 0 10</a:t>
            </a:r>
          </a:p>
          <a:p>
            <a:pPr fontAlgn="base">
              <a:buNone/>
            </a:pPr>
            <a:r>
              <a:rPr lang="es-ES" dirty="0" smtClean="0"/>
              <a:t>B </a:t>
            </a:r>
            <a:r>
              <a:rPr lang="es-ES" dirty="0" err="1" smtClean="0"/>
              <a:t>Compiler</a:t>
            </a:r>
            <a:r>
              <a:rPr lang="es-ES" dirty="0" smtClean="0"/>
              <a:t> Error</a:t>
            </a:r>
          </a:p>
          <a:p>
            <a:pPr fontAlgn="base">
              <a:buNone/>
            </a:pPr>
            <a:r>
              <a:rPr lang="es-ES" dirty="0" smtClean="0"/>
              <a:t>C 0 0</a:t>
            </a:r>
          </a:p>
          <a:p>
            <a:pPr fontAlgn="base">
              <a:buNone/>
            </a:pPr>
            <a:r>
              <a:rPr lang="es-ES" dirty="0" smtClean="0"/>
              <a:t>D 10 10</a:t>
            </a:r>
          </a:p>
          <a:p>
            <a:pPr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#include &lt;</a:t>
            </a:r>
            <a:r>
              <a:rPr lang="en-US" sz="1400" dirty="0" err="1" smtClean="0"/>
              <a:t>stdio.h</a:t>
            </a:r>
            <a:r>
              <a:rPr lang="en-US" sz="1400" dirty="0" smtClean="0"/>
              <a:t>&gt;</a:t>
            </a:r>
          </a:p>
          <a:p>
            <a:pPr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fun(</a:t>
            </a:r>
            <a:r>
              <a:rPr lang="en-US" sz="1400" dirty="0" err="1" smtClean="0"/>
              <a:t>int</a:t>
            </a:r>
            <a:r>
              <a:rPr lang="en-US" sz="1400" dirty="0" smtClean="0"/>
              <a:t> n)</a:t>
            </a:r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    static </a:t>
            </a:r>
            <a:r>
              <a:rPr lang="en-US" sz="1400" dirty="0" err="1" smtClean="0"/>
              <a:t>int</a:t>
            </a:r>
            <a:r>
              <a:rPr lang="en-US" sz="1400" dirty="0" smtClean="0"/>
              <a:t> s = 0;</a:t>
            </a:r>
          </a:p>
          <a:p>
            <a:pPr>
              <a:buNone/>
            </a:pPr>
            <a:r>
              <a:rPr lang="en-US" sz="1400" dirty="0" smtClean="0"/>
              <a:t>    s = s + n;</a:t>
            </a:r>
          </a:p>
          <a:p>
            <a:pPr>
              <a:buNone/>
            </a:pPr>
            <a:r>
              <a:rPr lang="en-US" sz="1400" dirty="0" smtClean="0"/>
              <a:t>    return (s);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/>
              <a:t> </a:t>
            </a:r>
          </a:p>
          <a:p>
            <a:pPr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10, x;</a:t>
            </a:r>
          </a:p>
          <a:p>
            <a:pPr>
              <a:buNone/>
            </a:pPr>
            <a:r>
              <a:rPr lang="en-US" sz="1400" dirty="0" smtClean="0"/>
              <a:t>    while (</a:t>
            </a:r>
            <a:r>
              <a:rPr lang="en-US" sz="1400" dirty="0" err="1" smtClean="0"/>
              <a:t>i</a:t>
            </a:r>
            <a:r>
              <a:rPr lang="en-US" sz="1400" dirty="0" smtClean="0"/>
              <a:t> &gt; 0)</a:t>
            </a:r>
          </a:p>
          <a:p>
            <a:pPr>
              <a:buNone/>
            </a:pPr>
            <a:r>
              <a:rPr lang="en-US" sz="1400" dirty="0" smtClean="0"/>
              <a:t>    {</a:t>
            </a:r>
          </a:p>
          <a:p>
            <a:pPr>
              <a:buNone/>
            </a:pPr>
            <a:r>
              <a:rPr lang="en-US" sz="1400" dirty="0" smtClean="0"/>
              <a:t>        x = fun(</a:t>
            </a:r>
            <a:r>
              <a:rPr lang="en-US" sz="1400" dirty="0" err="1" smtClean="0"/>
              <a:t>i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i</a:t>
            </a:r>
            <a:r>
              <a:rPr lang="en-US" sz="1400" dirty="0" smtClean="0"/>
              <a:t>--;</a:t>
            </a:r>
          </a:p>
          <a:p>
            <a:pPr>
              <a:buNone/>
            </a:pPr>
            <a:r>
              <a:rPr lang="en-US" sz="1400" dirty="0" smtClean="0"/>
              <a:t>    }</a:t>
            </a:r>
          </a:p>
          <a:p>
            <a:pPr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printf</a:t>
            </a:r>
            <a:r>
              <a:rPr lang="en-US" sz="1400" dirty="0" smtClean="0"/>
              <a:t> ("%d ", x);</a:t>
            </a:r>
          </a:p>
          <a:p>
            <a:pPr>
              <a:buNone/>
            </a:pPr>
            <a:r>
              <a:rPr lang="en-US" sz="1400" dirty="0" smtClean="0"/>
              <a:t>    return 0;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/>
              <a:t>A 0</a:t>
            </a:r>
          </a:p>
          <a:p>
            <a:pPr>
              <a:buNone/>
            </a:pPr>
            <a:r>
              <a:rPr lang="en-US" sz="1400" dirty="0" smtClean="0"/>
              <a:t>B 100</a:t>
            </a:r>
          </a:p>
          <a:p>
            <a:pPr>
              <a:buNone/>
            </a:pPr>
            <a:r>
              <a:rPr lang="en-US" sz="1400" dirty="0" smtClean="0"/>
              <a:t>C 110</a:t>
            </a:r>
          </a:p>
          <a:p>
            <a:pPr>
              <a:buNone/>
            </a:pPr>
            <a:r>
              <a:rPr lang="en-US" sz="1400" dirty="0" smtClean="0"/>
              <a:t>D 55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of following program?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1400" dirty="0" smtClean="0"/>
              <a:t>#include &lt;</a:t>
            </a:r>
            <a:r>
              <a:rPr lang="en-US" sz="1400" dirty="0" err="1" smtClean="0"/>
              <a:t>stdio.h</a:t>
            </a:r>
            <a:r>
              <a:rPr lang="en-US" sz="1400" dirty="0" smtClean="0"/>
              <a:t>&gt;</a:t>
            </a:r>
          </a:p>
          <a:p>
            <a:pPr fontAlgn="base"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f(</a:t>
            </a:r>
            <a:r>
              <a:rPr lang="en-US" sz="1400" dirty="0" err="1" smtClean="0"/>
              <a:t>int</a:t>
            </a:r>
            <a:r>
              <a:rPr lang="en-US" sz="1400" dirty="0" smtClean="0"/>
              <a:t> n)</a:t>
            </a:r>
          </a:p>
          <a:p>
            <a:pPr fontAlgn="base">
              <a:buNone/>
            </a:pPr>
            <a:r>
              <a:rPr lang="en-US" sz="1400" dirty="0" smtClean="0"/>
              <a:t>{</a:t>
            </a:r>
          </a:p>
          <a:p>
            <a:pPr fontAlgn="base">
              <a:buNone/>
            </a:pPr>
            <a:r>
              <a:rPr lang="en-US" sz="1400" dirty="0" smtClean="0"/>
              <a:t>    static </a:t>
            </a:r>
            <a:r>
              <a:rPr lang="en-US" sz="1400" dirty="0" err="1" smtClean="0"/>
              <a:t>int</a:t>
            </a:r>
            <a:r>
              <a:rPr lang="en-US" sz="1400" dirty="0" smtClean="0"/>
              <a:t> r = 0;</a:t>
            </a:r>
          </a:p>
          <a:p>
            <a:pPr fontAlgn="base">
              <a:buNone/>
            </a:pPr>
            <a:r>
              <a:rPr lang="en-US" sz="1400" dirty="0" smtClean="0"/>
              <a:t>    if (n &lt;= 0) return 1;</a:t>
            </a:r>
          </a:p>
          <a:p>
            <a:pPr fontAlgn="base">
              <a:buNone/>
            </a:pPr>
            <a:r>
              <a:rPr lang="en-US" sz="1400" dirty="0" smtClean="0"/>
              <a:t>    if (n &gt; 3)</a:t>
            </a:r>
          </a:p>
          <a:p>
            <a:pPr fontAlgn="base">
              <a:buNone/>
            </a:pPr>
            <a:r>
              <a:rPr lang="en-US" sz="1400" dirty="0" smtClean="0"/>
              <a:t>    {</a:t>
            </a:r>
          </a:p>
          <a:p>
            <a:pPr fontAlgn="base">
              <a:buNone/>
            </a:pPr>
            <a:r>
              <a:rPr lang="en-US" sz="1400" dirty="0" smtClean="0"/>
              <a:t>        r = n;</a:t>
            </a:r>
          </a:p>
          <a:p>
            <a:pPr fontAlgn="base">
              <a:buNone/>
            </a:pPr>
            <a:r>
              <a:rPr lang="en-US" sz="1400" dirty="0" smtClean="0"/>
              <a:t>        return f(n-2)+2;</a:t>
            </a:r>
          </a:p>
          <a:p>
            <a:pPr fontAlgn="base">
              <a:buNone/>
            </a:pPr>
            <a:r>
              <a:rPr lang="en-US" sz="1400" dirty="0" smtClean="0"/>
              <a:t>    }</a:t>
            </a:r>
          </a:p>
          <a:p>
            <a:pPr fontAlgn="base">
              <a:buNone/>
            </a:pPr>
            <a:r>
              <a:rPr lang="en-US" sz="1400" dirty="0" smtClean="0"/>
              <a:t>    return f(n-1)+r;</a:t>
            </a:r>
          </a:p>
          <a:p>
            <a:pPr fontAlgn="base">
              <a:buNone/>
            </a:pPr>
            <a:r>
              <a:rPr lang="en-US" sz="1400" dirty="0" smtClean="0"/>
              <a:t>}</a:t>
            </a:r>
          </a:p>
          <a:p>
            <a:pPr fontAlgn="base">
              <a:buNone/>
            </a:pPr>
            <a:r>
              <a:rPr lang="en-US" sz="1400" dirty="0" smtClean="0"/>
              <a:t> </a:t>
            </a:r>
          </a:p>
          <a:p>
            <a:pPr fontAlgn="base"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 fontAlgn="base">
              <a:buNone/>
            </a:pPr>
            <a:r>
              <a:rPr lang="en-US" sz="1400" dirty="0" smtClean="0"/>
              <a:t>{</a:t>
            </a:r>
          </a:p>
          <a:p>
            <a:pPr fontAlgn="base">
              <a:buNone/>
            </a:pPr>
            <a:r>
              <a:rPr lang="en-US" sz="1400" dirty="0" smtClean="0"/>
              <a:t>    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("%d", f(5));</a:t>
            </a:r>
          </a:p>
          <a:p>
            <a:pPr fontAlgn="base">
              <a:buNone/>
            </a:pPr>
            <a:r>
              <a:rPr lang="en-US" sz="1400" dirty="0" smtClean="0"/>
              <a:t>}</a:t>
            </a:r>
          </a:p>
          <a:p>
            <a:pPr fontAlgn="base">
              <a:buNone/>
            </a:pPr>
            <a:r>
              <a:rPr lang="en-US" sz="1400" dirty="0" smtClean="0"/>
              <a:t>A 5</a:t>
            </a:r>
          </a:p>
          <a:p>
            <a:pPr fontAlgn="base">
              <a:buNone/>
            </a:pPr>
            <a:r>
              <a:rPr lang="en-US" sz="1400" dirty="0" smtClean="0"/>
              <a:t>B 7</a:t>
            </a:r>
          </a:p>
          <a:p>
            <a:pPr fontAlgn="base">
              <a:buNone/>
            </a:pPr>
            <a:r>
              <a:rPr lang="en-US" sz="1400" dirty="0" smtClean="0"/>
              <a:t>C 9</a:t>
            </a:r>
          </a:p>
          <a:p>
            <a:pPr fontAlgn="base">
              <a:buNone/>
            </a:pPr>
            <a:r>
              <a:rPr lang="en-US" sz="1400" dirty="0" smtClean="0"/>
              <a:t>D 18</a:t>
            </a:r>
          </a:p>
          <a:p>
            <a:pPr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Consider the following C function, what is the output?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dirty="0" smtClean="0"/>
              <a:t>A “unsigned long </a:t>
            </a:r>
            <a:r>
              <a:rPr lang="en-US" dirty="0" err="1" smtClean="0"/>
              <a:t>long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” is a valid data type.</a:t>
            </a:r>
          </a:p>
          <a:p>
            <a:pPr fontAlgn="base">
              <a:buNone/>
            </a:pPr>
            <a:r>
              <a:rPr lang="en-US" dirty="0" smtClean="0"/>
              <a:t>B “long </a:t>
            </a:r>
            <a:r>
              <a:rPr lang="en-US" dirty="0" err="1" smtClean="0"/>
              <a:t>long</a:t>
            </a:r>
            <a:r>
              <a:rPr lang="en-US" dirty="0" smtClean="0"/>
              <a:t> double” is a valid data type.</a:t>
            </a:r>
          </a:p>
          <a:p>
            <a:pPr fontAlgn="base">
              <a:buNone/>
            </a:pPr>
            <a:r>
              <a:rPr lang="en-US" dirty="0" smtClean="0"/>
              <a:t>C “unsigned long double” is a valid data type.</a:t>
            </a:r>
          </a:p>
          <a:p>
            <a:pPr fontAlgn="base">
              <a:buNone/>
            </a:pPr>
            <a:r>
              <a:rPr lang="en-US" dirty="0" smtClean="0"/>
              <a:t>D A), B) and C) all are valid data types.</a:t>
            </a:r>
          </a:p>
          <a:p>
            <a:pPr fontAlgn="base">
              <a:buNone/>
            </a:pPr>
            <a:r>
              <a:rPr lang="en-US" dirty="0" smtClean="0"/>
              <a:t>E A), B) and C) all are invalid data types.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the context of C data types, which of the followings is correct?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endParaRPr lang="en-US" sz="1800" dirty="0" smtClean="0"/>
          </a:p>
          <a:p>
            <a:pPr fontAlgn="base">
              <a:buNone/>
            </a:pPr>
            <a:endParaRPr lang="en-US" sz="1800" dirty="0" smtClean="0"/>
          </a:p>
          <a:p>
            <a:pPr fontAlgn="base">
              <a:buNone/>
            </a:pPr>
            <a:endParaRPr lang="en-US" sz="1800" dirty="0" smtClean="0"/>
          </a:p>
          <a:p>
            <a:pPr fontAlgn="base">
              <a:buNone/>
            </a:pPr>
            <a:r>
              <a:rPr lang="en-US" sz="1800" dirty="0" smtClean="0"/>
              <a:t>A </a:t>
            </a:r>
            <a:r>
              <a:rPr lang="en-US" sz="1800" dirty="0" err="1" smtClean="0"/>
              <a:t>int</a:t>
            </a:r>
            <a:r>
              <a:rPr lang="en-US" sz="1800" dirty="0" smtClean="0"/>
              <a:t> fun(auto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arg</a:t>
            </a:r>
            <a:r>
              <a:rPr lang="en-US" sz="1800" dirty="0" smtClean="0"/>
              <a:t>)</a:t>
            </a:r>
          </a:p>
          <a:p>
            <a:pPr fontAlgn="base">
              <a:buNone/>
            </a:pPr>
            <a:r>
              <a:rPr lang="en-US" sz="1800" dirty="0" smtClean="0"/>
              <a:t>B </a:t>
            </a:r>
            <a:r>
              <a:rPr lang="en-US" sz="1800" dirty="0" err="1" smtClean="0"/>
              <a:t>int</a:t>
            </a:r>
            <a:r>
              <a:rPr lang="en-US" sz="1800" dirty="0" smtClean="0"/>
              <a:t> fun(static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arg</a:t>
            </a:r>
            <a:r>
              <a:rPr lang="en-US" sz="1800" dirty="0" smtClean="0"/>
              <a:t>)</a:t>
            </a:r>
          </a:p>
          <a:p>
            <a:pPr fontAlgn="base">
              <a:buNone/>
            </a:pPr>
            <a:r>
              <a:rPr lang="en-US" sz="1800" dirty="0" smtClean="0"/>
              <a:t>C </a:t>
            </a:r>
            <a:r>
              <a:rPr lang="en-US" sz="1800" dirty="0" err="1" smtClean="0"/>
              <a:t>int</a:t>
            </a:r>
            <a:r>
              <a:rPr lang="en-US" sz="1800" dirty="0" smtClean="0"/>
              <a:t> fun(register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arg</a:t>
            </a:r>
            <a:r>
              <a:rPr lang="en-US" sz="1800" dirty="0" smtClean="0"/>
              <a:t>)</a:t>
            </a:r>
          </a:p>
          <a:p>
            <a:pPr fontAlgn="base">
              <a:buNone/>
            </a:pPr>
            <a:r>
              <a:rPr lang="en-US" sz="1800" dirty="0" smtClean="0"/>
              <a:t>D </a:t>
            </a:r>
            <a:r>
              <a:rPr lang="en-US" sz="1800" dirty="0" err="1" smtClean="0"/>
              <a:t>int</a:t>
            </a:r>
            <a:r>
              <a:rPr lang="en-US" sz="1800" dirty="0" smtClean="0"/>
              <a:t> fun(extern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arg</a:t>
            </a:r>
            <a:r>
              <a:rPr lang="en-US" sz="1800" dirty="0" smtClean="0"/>
              <a:t>)</a:t>
            </a:r>
          </a:p>
          <a:p>
            <a:pPr fontAlgn="base">
              <a:buNone/>
            </a:pPr>
            <a:r>
              <a:rPr lang="en-US" sz="1800" dirty="0" smtClean="0"/>
              <a:t>E All of the above are correct.</a:t>
            </a:r>
          </a:p>
          <a:p>
            <a:pPr>
              <a:buNone/>
            </a:pPr>
            <a:r>
              <a:rPr lang="en-US" sz="1800" b="1" dirty="0" smtClean="0"/>
              <a:t/>
            </a:r>
            <a:br>
              <a:rPr lang="en-US" sz="1800" b="1" dirty="0" smtClean="0"/>
            </a:b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Which of the followings is correct for a function definition along with storage-class </a:t>
            </a:r>
            <a:r>
              <a:rPr lang="en-US" sz="2000" dirty="0" err="1" smtClean="0"/>
              <a:t>specifier</a:t>
            </a:r>
            <a:r>
              <a:rPr lang="en-US" sz="2000" dirty="0" smtClean="0"/>
              <a:t> in C language?</a:t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1600" dirty="0" smtClean="0"/>
              <a:t>#include "</a:t>
            </a:r>
            <a:r>
              <a:rPr lang="en-US" sz="1600" dirty="0" err="1" smtClean="0"/>
              <a:t>stdio.h</a:t>
            </a:r>
            <a:r>
              <a:rPr lang="en-US" sz="1600" dirty="0" smtClean="0"/>
              <a:t>“</a:t>
            </a:r>
            <a:br>
              <a:rPr lang="en-US" sz="1600" dirty="0" smtClean="0"/>
            </a:br>
            <a:r>
              <a:rPr lang="en-US" sz="1600" dirty="0" smtClean="0"/>
              <a:t>void </a:t>
            </a:r>
            <a:r>
              <a:rPr lang="en-US" sz="1600" dirty="0" err="1" smtClean="0"/>
              <a:t>foo</a:t>
            </a:r>
            <a:r>
              <a:rPr lang="en-US" sz="1600" dirty="0" smtClean="0"/>
              <a:t>(void)</a:t>
            </a:r>
          </a:p>
          <a:p>
            <a:pPr fontAlgn="base">
              <a:buNone/>
            </a:pPr>
            <a:r>
              <a:rPr lang="en-US" sz="1600" dirty="0" smtClean="0"/>
              <a:t>{</a:t>
            </a:r>
          </a:p>
          <a:p>
            <a:pPr fontAlgn="base">
              <a:buNone/>
            </a:pPr>
            <a:r>
              <a:rPr lang="en-US" sz="1600" dirty="0" smtClean="0"/>
              <a:t> static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staticVar</a:t>
            </a:r>
            <a:r>
              <a:rPr lang="en-US" sz="1600" dirty="0" smtClean="0"/>
              <a:t>;</a:t>
            </a:r>
          </a:p>
          <a:p>
            <a:pPr fontAlgn="base">
              <a:buNone/>
            </a:pPr>
            <a:r>
              <a:rPr lang="en-US" sz="1600" dirty="0" smtClean="0"/>
              <a:t> </a:t>
            </a:r>
            <a:r>
              <a:rPr lang="en-US" sz="1600" dirty="0" err="1" smtClean="0"/>
              <a:t>staticVar</a:t>
            </a:r>
            <a:r>
              <a:rPr lang="en-US" sz="1600" dirty="0" smtClean="0"/>
              <a:t>++;</a:t>
            </a:r>
          </a:p>
          <a:p>
            <a:pPr fontAlgn="base">
              <a:buNone/>
            </a:pPr>
            <a:r>
              <a:rPr lang="en-US" sz="1600" dirty="0" smtClean="0"/>
              <a:t> 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</a:t>
            </a:r>
            <a:r>
              <a:rPr lang="en-US" sz="1600" dirty="0" err="1" smtClean="0"/>
              <a:t>foo</a:t>
            </a:r>
            <a:r>
              <a:rPr lang="en-US" sz="1600" dirty="0" smtClean="0"/>
              <a:t>: %d\</a:t>
            </a:r>
            <a:r>
              <a:rPr lang="en-US" sz="1600" dirty="0" err="1" smtClean="0"/>
              <a:t>n",staticVar</a:t>
            </a:r>
            <a:r>
              <a:rPr lang="en-US" sz="1600" dirty="0" smtClean="0"/>
              <a:t>);</a:t>
            </a:r>
          </a:p>
          <a:p>
            <a:pPr fontAlgn="base">
              <a:buNone/>
            </a:pPr>
            <a:r>
              <a:rPr lang="en-US" sz="1600" dirty="0" smtClean="0"/>
              <a:t>}</a:t>
            </a:r>
          </a:p>
          <a:p>
            <a:pPr fontAlgn="base">
              <a:buNone/>
            </a:pPr>
            <a:r>
              <a:rPr lang="en-US" sz="1600" dirty="0" smtClean="0"/>
              <a:t> </a:t>
            </a:r>
          </a:p>
          <a:p>
            <a:pPr fontAlgn="base">
              <a:buNone/>
            </a:pPr>
            <a:r>
              <a:rPr lang="en-US" sz="1600" dirty="0" smtClean="0"/>
              <a:t>void bar(void)</a:t>
            </a:r>
          </a:p>
          <a:p>
            <a:pPr fontAlgn="base">
              <a:buNone/>
            </a:pPr>
            <a:r>
              <a:rPr lang="en-US" sz="1600" dirty="0" smtClean="0"/>
              <a:t>{</a:t>
            </a:r>
          </a:p>
          <a:p>
            <a:pPr fontAlgn="base">
              <a:buNone/>
            </a:pPr>
            <a:r>
              <a:rPr lang="en-US" sz="1600" dirty="0" smtClean="0"/>
              <a:t> static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staticVar</a:t>
            </a:r>
            <a:r>
              <a:rPr lang="en-US" sz="1600" dirty="0" smtClean="0"/>
              <a:t>;</a:t>
            </a:r>
          </a:p>
          <a:p>
            <a:pPr fontAlgn="base">
              <a:buNone/>
            </a:pPr>
            <a:r>
              <a:rPr lang="en-US" sz="1600" dirty="0" smtClean="0"/>
              <a:t> </a:t>
            </a:r>
            <a:r>
              <a:rPr lang="en-US" sz="1600" dirty="0" err="1" smtClean="0"/>
              <a:t>staticVar</a:t>
            </a:r>
            <a:r>
              <a:rPr lang="en-US" sz="1600" dirty="0" smtClean="0"/>
              <a:t>++;</a:t>
            </a:r>
          </a:p>
          <a:p>
            <a:pPr fontAlgn="base">
              <a:buNone/>
            </a:pPr>
            <a:r>
              <a:rPr lang="en-US" sz="1600" dirty="0" smtClean="0"/>
              <a:t> 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("bar: %d\</a:t>
            </a:r>
            <a:r>
              <a:rPr lang="en-US" sz="1600" dirty="0" err="1" smtClean="0"/>
              <a:t>n",staticVar</a:t>
            </a:r>
            <a:r>
              <a:rPr lang="en-US" sz="1600" dirty="0" smtClean="0"/>
              <a:t>);</a:t>
            </a:r>
          </a:p>
          <a:p>
            <a:pPr fontAlgn="base">
              <a:buNone/>
            </a:pPr>
            <a:r>
              <a:rPr lang="en-US" sz="1600" dirty="0" smtClean="0"/>
              <a:t>}</a:t>
            </a:r>
          </a:p>
          <a:p>
            <a:pPr fontAlgn="base">
              <a:buNone/>
            </a:pPr>
            <a:r>
              <a:rPr lang="en-US" sz="1600" dirty="0" smtClean="0"/>
              <a:t> </a:t>
            </a:r>
          </a:p>
          <a:p>
            <a:pPr fontAlgn="base"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main()</a:t>
            </a:r>
          </a:p>
          <a:p>
            <a:pPr fontAlgn="base">
              <a:buNone/>
            </a:pPr>
            <a:r>
              <a:rPr lang="en-US" sz="1600" dirty="0" smtClean="0"/>
              <a:t>{</a:t>
            </a:r>
          </a:p>
          <a:p>
            <a:pPr fontAlgn="base">
              <a:buNone/>
            </a:pPr>
            <a:r>
              <a:rPr lang="en-US" sz="1600" dirty="0" smtClean="0"/>
              <a:t> </a:t>
            </a:r>
            <a:r>
              <a:rPr lang="en-US" sz="1600" dirty="0" err="1" smtClean="0"/>
              <a:t>foo</a:t>
            </a:r>
            <a:r>
              <a:rPr lang="en-US" sz="1600" dirty="0" smtClean="0"/>
              <a:t>(), bar(), </a:t>
            </a:r>
            <a:r>
              <a:rPr lang="en-US" sz="1600" dirty="0" err="1" smtClean="0"/>
              <a:t>foo</a:t>
            </a:r>
            <a:r>
              <a:rPr lang="en-US" sz="1600" dirty="0" smtClean="0"/>
              <a:t>();</a:t>
            </a:r>
          </a:p>
          <a:p>
            <a:pPr fontAlgn="base">
              <a:buNone/>
            </a:pPr>
            <a:r>
              <a:rPr lang="en-US" sz="1600" dirty="0" smtClean="0"/>
              <a:t> return 0;</a:t>
            </a:r>
          </a:p>
          <a:p>
            <a:pPr fontAlgn="base"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r>
              <a:rPr lang="en-US" sz="1400" b="1" dirty="0" smtClean="0"/>
              <a:t/>
            </a:r>
            <a:br>
              <a:rPr lang="en-US" sz="1400" b="1" dirty="0" smtClean="0"/>
            </a:b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Pick the best statement for the following program snippet: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dirty="0" smtClean="0"/>
              <a:t>A Compile error because same static variable name is used in both </a:t>
            </a:r>
            <a:r>
              <a:rPr lang="en-US" dirty="0" err="1" smtClean="0"/>
              <a:t>foo</a:t>
            </a:r>
            <a:r>
              <a:rPr lang="en-US" dirty="0" smtClean="0"/>
              <a:t> and bar. Since these static variables retain their values even after function is over, same name can’t be used in both the functions.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dirty="0" smtClean="0"/>
              <a:t>B Compile error because semicolon isn’t used while calling </a:t>
            </a:r>
            <a:r>
              <a:rPr lang="en-US" dirty="0" err="1" smtClean="0"/>
              <a:t>foo</a:t>
            </a:r>
            <a:r>
              <a:rPr lang="en-US" dirty="0" smtClean="0"/>
              <a:t>() and bar() in side main function.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dirty="0" smtClean="0"/>
              <a:t>C No compile error and only one copy of </a:t>
            </a:r>
            <a:r>
              <a:rPr lang="en-US" dirty="0" err="1" smtClean="0"/>
              <a:t>staticVar</a:t>
            </a:r>
            <a:r>
              <a:rPr lang="en-US" dirty="0" smtClean="0"/>
              <a:t> would be used across both the functions and that’s why final value of that single </a:t>
            </a:r>
            <a:r>
              <a:rPr lang="en-US" dirty="0" err="1" smtClean="0"/>
              <a:t>staticVar</a:t>
            </a:r>
            <a:r>
              <a:rPr lang="en-US" dirty="0" smtClean="0"/>
              <a:t> would be 3.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dirty="0" smtClean="0"/>
              <a:t>D No compile error and separate copies of </a:t>
            </a:r>
            <a:r>
              <a:rPr lang="en-US" dirty="0" err="1" smtClean="0"/>
              <a:t>staticVar</a:t>
            </a:r>
            <a:r>
              <a:rPr lang="en-US" dirty="0" smtClean="0"/>
              <a:t> would be used in both the functions. That’s why </a:t>
            </a:r>
            <a:r>
              <a:rPr lang="en-US" dirty="0" err="1" smtClean="0"/>
              <a:t>staticVar</a:t>
            </a:r>
            <a:r>
              <a:rPr lang="en-US" dirty="0" smtClean="0"/>
              <a:t> in </a:t>
            </a:r>
            <a:r>
              <a:rPr lang="en-US" dirty="0" err="1" smtClean="0"/>
              <a:t>foo</a:t>
            </a:r>
            <a:r>
              <a:rPr lang="en-US" dirty="0" smtClean="0"/>
              <a:t>() would be 2 while </a:t>
            </a:r>
            <a:r>
              <a:rPr lang="en-US" dirty="0" err="1" smtClean="0"/>
              <a:t>staticVar</a:t>
            </a:r>
            <a:r>
              <a:rPr lang="en-US" dirty="0" smtClean="0"/>
              <a:t> in bar() would be 1.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preprocessor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772400" cy="1829761"/>
          </a:xfrm>
        </p:spPr>
        <p:txBody>
          <a:bodyPr/>
          <a:lstStyle/>
          <a:p>
            <a:r>
              <a:rPr lang="en-US" dirty="0" smtClean="0"/>
              <a:t>Storage classes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#include&lt;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#define SWAP(a, b, c)(c t; t=a, a=b, b=t)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>
              <a:buNone/>
            </a:pPr>
            <a:r>
              <a:rPr lang="en-US" dirty="0" smtClean="0"/>
              <a:t>{ </a:t>
            </a:r>
            <a:r>
              <a:rPr lang="en-US" dirty="0" err="1" smtClean="0"/>
              <a:t>int</a:t>
            </a:r>
            <a:r>
              <a:rPr lang="en-US" dirty="0" smtClean="0"/>
              <a:t> x=10, y=20; </a:t>
            </a:r>
          </a:p>
          <a:p>
            <a:pPr>
              <a:buNone/>
            </a:pPr>
            <a:r>
              <a:rPr lang="en-US" dirty="0" smtClean="0"/>
              <a:t>SWAP(x, y, 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("%d %d\n", x, y); </a:t>
            </a:r>
          </a:p>
          <a:p>
            <a:pPr>
              <a:buNone/>
            </a:pPr>
            <a:r>
              <a:rPr lang="en-US" dirty="0" smtClean="0"/>
              <a:t>return 0;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b="1" dirty="0" err="1" smtClean="0"/>
              <a:t>A.</a:t>
            </a:r>
            <a:r>
              <a:rPr lang="en-US" dirty="0" err="1" smtClean="0"/>
              <a:t>It</a:t>
            </a:r>
            <a:r>
              <a:rPr lang="en-US" dirty="0" smtClean="0"/>
              <a:t> compiles</a:t>
            </a:r>
          </a:p>
          <a:p>
            <a:pPr>
              <a:buNone/>
            </a:pPr>
            <a:r>
              <a:rPr lang="en-US" b="1" dirty="0" err="1" smtClean="0"/>
              <a:t>B.</a:t>
            </a:r>
            <a:r>
              <a:rPr lang="en-US" dirty="0" err="1" smtClean="0"/>
              <a:t>Compiles</a:t>
            </a:r>
            <a:r>
              <a:rPr lang="en-US" dirty="0" smtClean="0"/>
              <a:t> with an warning</a:t>
            </a:r>
          </a:p>
          <a:p>
            <a:pPr>
              <a:buNone/>
            </a:pPr>
            <a:r>
              <a:rPr lang="en-US" b="1" dirty="0" err="1" smtClean="0"/>
              <a:t>C.</a:t>
            </a:r>
            <a:r>
              <a:rPr lang="en-US" dirty="0" err="1" smtClean="0"/>
              <a:t>Not</a:t>
            </a:r>
            <a:r>
              <a:rPr lang="en-US" dirty="0" smtClean="0"/>
              <a:t> compile</a:t>
            </a:r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Compiles</a:t>
            </a:r>
            <a:r>
              <a:rPr lang="en-US" dirty="0" smtClean="0"/>
              <a:t> and print nothing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What will the SWAP macro in the following program be expanded to on preprocessing? will the code compile?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A.</a:t>
            </a:r>
            <a:r>
              <a:rPr lang="en-US" dirty="0" err="1" smtClean="0"/>
              <a:t>During</a:t>
            </a:r>
            <a:r>
              <a:rPr lang="en-US" dirty="0" smtClean="0"/>
              <a:t> editing</a:t>
            </a:r>
          </a:p>
          <a:p>
            <a:pPr>
              <a:buNone/>
            </a:pPr>
            <a:r>
              <a:rPr lang="en-US" b="1" dirty="0" err="1" smtClean="0"/>
              <a:t>B.</a:t>
            </a:r>
            <a:r>
              <a:rPr lang="en-US" dirty="0" err="1" smtClean="0"/>
              <a:t>During</a:t>
            </a:r>
            <a:r>
              <a:rPr lang="en-US" dirty="0" smtClean="0"/>
              <a:t> linking</a:t>
            </a:r>
          </a:p>
          <a:p>
            <a:pPr>
              <a:buNone/>
            </a:pPr>
            <a:r>
              <a:rPr lang="en-US" b="1" dirty="0" err="1" smtClean="0"/>
              <a:t>C.</a:t>
            </a:r>
            <a:r>
              <a:rPr lang="en-US" dirty="0" err="1" smtClean="0"/>
              <a:t>During</a:t>
            </a:r>
            <a:r>
              <a:rPr lang="en-US" dirty="0" smtClean="0"/>
              <a:t> execution</a:t>
            </a:r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During</a:t>
            </a:r>
            <a:r>
              <a:rPr lang="en-US" dirty="0" smtClean="0"/>
              <a:t> preprocessing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In which stage the following code </a:t>
            </a:r>
            <a:br>
              <a:rPr lang="en-US" sz="2000" dirty="0" smtClean="0"/>
            </a:br>
            <a:r>
              <a:rPr lang="en-US" sz="2000" dirty="0" smtClean="0"/>
              <a:t>#include&lt;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 </a:t>
            </a:r>
            <a:br>
              <a:rPr lang="en-US" sz="2000" dirty="0" smtClean="0"/>
            </a:br>
            <a:r>
              <a:rPr lang="en-US" sz="2000" dirty="0" smtClean="0"/>
              <a:t>gets replaced by the contents of the file </a:t>
            </a:r>
            <a:r>
              <a:rPr lang="en-US" sz="2000" dirty="0" err="1" smtClean="0"/>
              <a:t>stdio.h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#include&lt;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#define MAN(x, y) ((x)&gt;(y)) ? (x):(y);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>
              <a:buNone/>
            </a:pPr>
            <a:r>
              <a:rPr lang="en-US" dirty="0" smtClean="0"/>
              <a:t>{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=10, j=5, k=0; </a:t>
            </a:r>
          </a:p>
          <a:p>
            <a:pPr>
              <a:buNone/>
            </a:pPr>
            <a:r>
              <a:rPr lang="en-US" dirty="0" smtClean="0"/>
              <a:t>k = MAN(++</a:t>
            </a:r>
            <a:r>
              <a:rPr lang="en-US" dirty="0" err="1" smtClean="0"/>
              <a:t>i</a:t>
            </a:r>
            <a:r>
              <a:rPr lang="en-US" dirty="0" smtClean="0"/>
              <a:t>, j++);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("%d, %d, %d\n", </a:t>
            </a:r>
            <a:r>
              <a:rPr lang="en-US" dirty="0" err="1" smtClean="0"/>
              <a:t>i</a:t>
            </a:r>
            <a:r>
              <a:rPr lang="en-US" dirty="0" smtClean="0"/>
              <a:t>, j, k); </a:t>
            </a:r>
          </a:p>
          <a:p>
            <a:pPr>
              <a:buNone/>
            </a:pPr>
            <a:r>
              <a:rPr lang="en-US" dirty="0" smtClean="0"/>
              <a:t>return 0;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b="1" dirty="0" smtClean="0"/>
              <a:t>A.</a:t>
            </a:r>
            <a:r>
              <a:rPr lang="en-US" dirty="0" smtClean="0"/>
              <a:t>12, 6, 12</a:t>
            </a:r>
          </a:p>
          <a:p>
            <a:pPr>
              <a:buNone/>
            </a:pPr>
            <a:r>
              <a:rPr lang="en-US" b="1" dirty="0" smtClean="0"/>
              <a:t>B.</a:t>
            </a:r>
            <a:r>
              <a:rPr lang="en-US" dirty="0" smtClean="0"/>
              <a:t>11, 5, 11</a:t>
            </a:r>
          </a:p>
          <a:p>
            <a:pPr>
              <a:buNone/>
            </a:pPr>
            <a:r>
              <a:rPr lang="en-US" b="1" dirty="0" smtClean="0"/>
              <a:t>C.</a:t>
            </a:r>
            <a:r>
              <a:rPr lang="en-US" dirty="0" smtClean="0"/>
              <a:t>11, 5, Garbage</a:t>
            </a:r>
          </a:p>
          <a:p>
            <a:pPr>
              <a:buNone/>
            </a:pPr>
            <a:r>
              <a:rPr lang="en-US" b="1" dirty="0" smtClean="0"/>
              <a:t>D.</a:t>
            </a:r>
            <a:r>
              <a:rPr lang="en-US" dirty="0" smtClean="0"/>
              <a:t>12, 6, Garbage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will be the output of the program?</a:t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  <a:defRPr/>
            </a:pPr>
            <a:r>
              <a:rPr lang="en-US" b="1" dirty="0" smtClean="0"/>
              <a:t>#include&lt;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  <a:r>
              <a:rPr lang="en-US" dirty="0" smtClean="0"/>
              <a:t> </a:t>
            </a:r>
            <a:r>
              <a:rPr lang="en-US" b="1" dirty="0" smtClean="0"/>
              <a:t>#define SQUARE(x) x*x</a:t>
            </a:r>
            <a:r>
              <a:rPr lang="en-US" dirty="0" smtClean="0"/>
              <a:t> </a:t>
            </a:r>
          </a:p>
          <a:p>
            <a:pPr>
              <a:buNone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>
              <a:buNone/>
              <a:defRPr/>
            </a:pPr>
            <a:r>
              <a:rPr lang="en-US" dirty="0" smtClean="0"/>
              <a:t>{ float s=10, u=30, t=2, a;</a:t>
            </a:r>
          </a:p>
          <a:p>
            <a:pPr>
              <a:buNone/>
              <a:defRPr/>
            </a:pPr>
            <a:r>
              <a:rPr lang="en-US" dirty="0" smtClean="0"/>
              <a:t> a = 2*(s-u*t)/SQUARE(t); </a:t>
            </a:r>
          </a:p>
          <a:p>
            <a:pPr>
              <a:buNone/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("Result = %f", a); </a:t>
            </a:r>
          </a:p>
          <a:p>
            <a:pPr>
              <a:buNone/>
              <a:defRPr/>
            </a:pPr>
            <a:r>
              <a:rPr lang="en-US" dirty="0" smtClean="0"/>
              <a:t>return 0; </a:t>
            </a:r>
          </a:p>
          <a:p>
            <a:pPr>
              <a:buNone/>
              <a:defRPr/>
            </a:pPr>
            <a:r>
              <a:rPr lang="en-US" dirty="0" smtClean="0"/>
              <a:t>} </a:t>
            </a:r>
          </a:p>
          <a:p>
            <a:pPr>
              <a:buNone/>
              <a:defRPr/>
            </a:pPr>
            <a:r>
              <a:rPr lang="en-US" b="1" dirty="0" err="1" smtClean="0"/>
              <a:t>A.</a:t>
            </a:r>
            <a:r>
              <a:rPr lang="en-US" dirty="0" err="1" smtClean="0"/>
              <a:t>Result</a:t>
            </a:r>
            <a:r>
              <a:rPr lang="en-US" dirty="0" smtClean="0"/>
              <a:t> = -100.000000      </a:t>
            </a:r>
          </a:p>
          <a:p>
            <a:pPr>
              <a:buNone/>
              <a:defRPr/>
            </a:pPr>
            <a:r>
              <a:rPr lang="en-US" b="1" dirty="0" err="1" smtClean="0"/>
              <a:t>B.</a:t>
            </a:r>
            <a:r>
              <a:rPr lang="en-US" dirty="0" err="1" smtClean="0"/>
              <a:t>Result</a:t>
            </a:r>
            <a:r>
              <a:rPr lang="en-US" dirty="0" smtClean="0"/>
              <a:t> = -25.000000   </a:t>
            </a:r>
          </a:p>
          <a:p>
            <a:pPr>
              <a:buNone/>
              <a:defRPr/>
            </a:pPr>
            <a:r>
              <a:rPr lang="en-US" b="1" dirty="0" err="1" smtClean="0"/>
              <a:t>C.</a:t>
            </a:r>
            <a:r>
              <a:rPr lang="en-US" dirty="0" err="1" smtClean="0"/>
              <a:t>Result</a:t>
            </a:r>
            <a:r>
              <a:rPr lang="en-US" dirty="0" smtClean="0"/>
              <a:t> = 0.000000 </a:t>
            </a:r>
          </a:p>
          <a:p>
            <a:pPr>
              <a:buNone/>
              <a:defRPr/>
            </a:pPr>
            <a:r>
              <a:rPr lang="en-US" dirty="0" smtClean="0"/>
              <a:t>   </a:t>
            </a:r>
            <a:r>
              <a:rPr lang="en-US" b="1" dirty="0" err="1" smtClean="0"/>
              <a:t>D.</a:t>
            </a:r>
            <a:r>
              <a:rPr lang="en-US" dirty="0" err="1" smtClean="0"/>
              <a:t>Result</a:t>
            </a:r>
            <a:r>
              <a:rPr lang="en-US" dirty="0" smtClean="0"/>
              <a:t> = 100.000000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will be the output of the program?</a:t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#include&lt;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#define CUBE(x) (x*x*x)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a, b=3; a = CUBE(b++);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("%d, %d\n", a, b); </a:t>
            </a:r>
          </a:p>
          <a:p>
            <a:pPr>
              <a:buNone/>
            </a:pPr>
            <a:r>
              <a:rPr lang="en-US" dirty="0" smtClean="0"/>
              <a:t>return 0;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b="1" dirty="0" smtClean="0"/>
              <a:t>A.</a:t>
            </a:r>
            <a:r>
              <a:rPr lang="en-US" dirty="0" smtClean="0"/>
              <a:t>9, 4</a:t>
            </a:r>
          </a:p>
          <a:p>
            <a:pPr>
              <a:buNone/>
            </a:pPr>
            <a:r>
              <a:rPr lang="en-US" b="1" dirty="0" smtClean="0"/>
              <a:t>B.</a:t>
            </a:r>
            <a:r>
              <a:rPr lang="en-US" dirty="0" smtClean="0"/>
              <a:t>27, 4</a:t>
            </a:r>
          </a:p>
          <a:p>
            <a:pPr>
              <a:buNone/>
            </a:pPr>
            <a:r>
              <a:rPr lang="en-US" b="1" dirty="0" smtClean="0"/>
              <a:t>C.</a:t>
            </a:r>
            <a:r>
              <a:rPr lang="en-US" dirty="0" smtClean="0"/>
              <a:t>27, 6</a:t>
            </a:r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Error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will be the output of the program?</a:t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#include&lt;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#define FUN(</a:t>
            </a:r>
            <a:r>
              <a:rPr lang="en-US" b="1" dirty="0" err="1" smtClean="0"/>
              <a:t>i</a:t>
            </a:r>
            <a:r>
              <a:rPr lang="en-US" b="1" dirty="0" smtClean="0"/>
              <a:t>, j) </a:t>
            </a:r>
            <a:r>
              <a:rPr lang="en-US" b="1" dirty="0" err="1" smtClean="0"/>
              <a:t>i</a:t>
            </a:r>
            <a:r>
              <a:rPr lang="en-US" b="1" dirty="0" smtClean="0"/>
              <a:t>##j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va1=10;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va12=20;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("%d\n", FUN(va1, 2)); </a:t>
            </a:r>
          </a:p>
          <a:p>
            <a:pPr>
              <a:buNone/>
            </a:pPr>
            <a:r>
              <a:rPr lang="en-US" dirty="0" smtClean="0"/>
              <a:t>return 0; } </a:t>
            </a:r>
          </a:p>
          <a:p>
            <a:pPr>
              <a:buNone/>
            </a:pPr>
            <a:r>
              <a:rPr lang="en-US" b="1" dirty="0" smtClean="0"/>
              <a:t>A.</a:t>
            </a:r>
            <a:r>
              <a:rPr lang="en-US" dirty="0" smtClean="0"/>
              <a:t>10</a:t>
            </a:r>
          </a:p>
          <a:p>
            <a:pPr>
              <a:buNone/>
            </a:pPr>
            <a:r>
              <a:rPr lang="en-US" b="1" dirty="0" smtClean="0"/>
              <a:t>B.</a:t>
            </a:r>
            <a:r>
              <a:rPr lang="en-US" dirty="0" smtClean="0"/>
              <a:t>20</a:t>
            </a:r>
          </a:p>
          <a:p>
            <a:pPr>
              <a:buNone/>
            </a:pPr>
            <a:r>
              <a:rPr lang="en-US" b="1" dirty="0" smtClean="0"/>
              <a:t>C.</a:t>
            </a:r>
            <a:r>
              <a:rPr lang="en-US" dirty="0" smtClean="0"/>
              <a:t>1020</a:t>
            </a:r>
          </a:p>
          <a:p>
            <a:pPr>
              <a:buNone/>
            </a:pPr>
            <a:r>
              <a:rPr lang="en-US" b="1" dirty="0" smtClean="0"/>
              <a:t>D.</a:t>
            </a:r>
            <a:r>
              <a:rPr lang="en-US" dirty="0" smtClean="0"/>
              <a:t>12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will be the output of the program?</a:t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#include&lt;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#define MESS junk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("MESS\n");</a:t>
            </a:r>
          </a:p>
          <a:p>
            <a:pPr>
              <a:buNone/>
            </a:pPr>
            <a:r>
              <a:rPr lang="en-US" dirty="0" smtClean="0"/>
              <a:t> return 0;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b="1" dirty="0" err="1" smtClean="0"/>
              <a:t>A.</a:t>
            </a:r>
            <a:r>
              <a:rPr lang="en-US" dirty="0" err="1" smtClean="0"/>
              <a:t>Junk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B.</a:t>
            </a:r>
            <a:r>
              <a:rPr lang="en-US" dirty="0" smtClean="0"/>
              <a:t>MESS</a:t>
            </a:r>
          </a:p>
          <a:p>
            <a:pPr>
              <a:buNone/>
            </a:pPr>
            <a:r>
              <a:rPr lang="en-US" b="1" dirty="0" err="1" smtClean="0"/>
              <a:t>C.</a:t>
            </a:r>
            <a:r>
              <a:rPr lang="en-US" dirty="0" err="1" smtClean="0"/>
              <a:t>Error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Nothing</a:t>
            </a:r>
            <a:r>
              <a:rPr lang="en-US" dirty="0" smtClean="0"/>
              <a:t> will print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will be the output of the program?</a:t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#include&lt;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#define MAX(a, b, c) (a&gt;b ? a&gt;c ? a : c: b&gt;c ? b : c)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>
              <a:buNone/>
            </a:pPr>
            <a:r>
              <a:rPr lang="en-US" dirty="0" smtClean="0"/>
              <a:t>{ </a:t>
            </a:r>
            <a:r>
              <a:rPr lang="en-US" dirty="0" err="1" smtClean="0"/>
              <a:t>int</a:t>
            </a:r>
            <a:r>
              <a:rPr lang="en-US" dirty="0" smtClean="0"/>
              <a:t> x; </a:t>
            </a:r>
          </a:p>
          <a:p>
            <a:pPr>
              <a:buNone/>
            </a:pPr>
            <a:r>
              <a:rPr lang="en-US" dirty="0" smtClean="0"/>
              <a:t>x = MAX(3+2, 2+7, 3+7);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("%d\n", x); </a:t>
            </a:r>
          </a:p>
          <a:p>
            <a:pPr>
              <a:buNone/>
            </a:pPr>
            <a:r>
              <a:rPr lang="en-US" dirty="0" smtClean="0"/>
              <a:t>return 0; } </a:t>
            </a:r>
          </a:p>
          <a:p>
            <a:pPr>
              <a:buNone/>
            </a:pPr>
            <a:r>
              <a:rPr lang="en-US" b="1" dirty="0" smtClean="0"/>
              <a:t>A.</a:t>
            </a:r>
            <a:r>
              <a:rPr lang="en-US" dirty="0" smtClean="0"/>
              <a:t>5</a:t>
            </a:r>
          </a:p>
          <a:p>
            <a:pPr>
              <a:buNone/>
            </a:pPr>
            <a:r>
              <a:rPr lang="en-US" b="1" dirty="0" smtClean="0"/>
              <a:t>B.</a:t>
            </a:r>
            <a:r>
              <a:rPr lang="en-US" dirty="0" smtClean="0"/>
              <a:t>9</a:t>
            </a:r>
          </a:p>
          <a:p>
            <a:pPr>
              <a:buNone/>
            </a:pPr>
            <a:r>
              <a:rPr lang="en-US" b="1" dirty="0" smtClean="0"/>
              <a:t>C.</a:t>
            </a:r>
            <a:r>
              <a:rPr lang="en-US" dirty="0" smtClean="0"/>
              <a:t>10</a:t>
            </a:r>
          </a:p>
          <a:p>
            <a:pPr>
              <a:buNone/>
            </a:pPr>
            <a:r>
              <a:rPr lang="en-US" b="1" dirty="0" smtClean="0"/>
              <a:t>D.</a:t>
            </a:r>
            <a:r>
              <a:rPr lang="en-US" dirty="0" smtClean="0"/>
              <a:t>3+7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will be the output of the program?</a:t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#include&lt;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  <a:r>
              <a:rPr lang="en-US" dirty="0" smtClean="0"/>
              <a:t> </a:t>
            </a:r>
            <a:r>
              <a:rPr lang="en-US" b="1" dirty="0" smtClean="0"/>
              <a:t>#define FUN(</a:t>
            </a:r>
            <a:r>
              <a:rPr lang="en-US" b="1" dirty="0" err="1" smtClean="0"/>
              <a:t>arg</a:t>
            </a:r>
            <a:r>
              <a:rPr lang="en-US" b="1" dirty="0" smtClean="0"/>
              <a:t>) do\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                                   {\ if(</a:t>
            </a:r>
            <a:r>
              <a:rPr lang="en-US" dirty="0" err="1" smtClean="0"/>
              <a:t>arg</a:t>
            </a:r>
            <a:r>
              <a:rPr lang="en-US" dirty="0" smtClean="0"/>
              <a:t>)\                   </a:t>
            </a:r>
          </a:p>
          <a:p>
            <a:pPr>
              <a:buNone/>
            </a:pPr>
            <a:r>
              <a:rPr lang="en-US" dirty="0" smtClean="0"/>
              <a:t>                              </a:t>
            </a:r>
            <a:r>
              <a:rPr lang="en-US" dirty="0" err="1" smtClean="0"/>
              <a:t>printf</a:t>
            </a:r>
            <a:r>
              <a:rPr lang="en-US" dirty="0" smtClean="0"/>
              <a:t>(“SGI...", "\n");\            </a:t>
            </a:r>
          </a:p>
          <a:p>
            <a:pPr>
              <a:buNone/>
            </a:pPr>
            <a:r>
              <a:rPr lang="en-US" dirty="0" smtClean="0"/>
              <a:t>                                         }while(--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>
              <a:buNone/>
            </a:pPr>
            <a:r>
              <a:rPr lang="en-US" dirty="0" smtClean="0"/>
              <a:t> {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=2; </a:t>
            </a:r>
          </a:p>
          <a:p>
            <a:pPr>
              <a:buNone/>
            </a:pPr>
            <a:r>
              <a:rPr lang="en-US" dirty="0" smtClean="0"/>
              <a:t>FUN(</a:t>
            </a:r>
            <a:r>
              <a:rPr lang="en-US" dirty="0" err="1" smtClean="0"/>
              <a:t>i</a:t>
            </a:r>
            <a:r>
              <a:rPr lang="en-US" dirty="0" smtClean="0"/>
              <a:t>&lt;3); </a:t>
            </a:r>
          </a:p>
          <a:p>
            <a:pPr>
              <a:buNone/>
            </a:pPr>
            <a:r>
              <a:rPr lang="en-US" dirty="0" smtClean="0"/>
              <a:t>return 0; }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A.SGI...</a:t>
            </a:r>
            <a:br>
              <a:rPr lang="en-US" dirty="0" smtClean="0"/>
            </a:br>
            <a:r>
              <a:rPr lang="en-US" dirty="0" smtClean="0"/>
              <a:t>SGI...</a:t>
            </a:r>
            <a:br>
              <a:rPr lang="en-US" dirty="0" smtClean="0"/>
            </a:br>
            <a:r>
              <a:rPr lang="en-US" dirty="0" smtClean="0"/>
              <a:t>SGI</a:t>
            </a:r>
          </a:p>
          <a:p>
            <a:pPr>
              <a:buNone/>
            </a:pPr>
            <a:r>
              <a:rPr lang="en-US" b="1" dirty="0" smtClean="0"/>
              <a:t>   B.</a:t>
            </a:r>
            <a:r>
              <a:rPr lang="en-US" dirty="0" smtClean="0"/>
              <a:t>SGI... SGI...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C.</a:t>
            </a:r>
            <a:r>
              <a:rPr lang="en-US" dirty="0" err="1" smtClean="0"/>
              <a:t>Error</a:t>
            </a:r>
            <a:r>
              <a:rPr lang="en-US" dirty="0" smtClean="0"/>
              <a:t>: cannot use control instructions in macro 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D.</a:t>
            </a:r>
            <a:r>
              <a:rPr lang="en-US" dirty="0" err="1" smtClean="0"/>
              <a:t>No</a:t>
            </a:r>
            <a:r>
              <a:rPr lang="en-US" dirty="0" smtClean="0"/>
              <a:t> 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the following are correctly formed #define statements in C?</a:t>
            </a:r>
          </a:p>
          <a:p>
            <a:pPr>
              <a:buNone/>
            </a:pPr>
            <a:r>
              <a:rPr lang="en-US" b="1" dirty="0" err="1" smtClean="0"/>
              <a:t>A.</a:t>
            </a:r>
            <a:r>
              <a:rPr lang="en-US" dirty="0" err="1" smtClean="0"/>
              <a:t>#define</a:t>
            </a:r>
            <a:r>
              <a:rPr lang="en-US" dirty="0" smtClean="0"/>
              <a:t> CUBE (X) (X*X*X);</a:t>
            </a:r>
          </a:p>
          <a:p>
            <a:pPr>
              <a:buNone/>
            </a:pPr>
            <a:r>
              <a:rPr lang="en-US" b="1" dirty="0" err="1" smtClean="0"/>
              <a:t>B.</a:t>
            </a:r>
            <a:r>
              <a:rPr lang="en-US" dirty="0" err="1" smtClean="0"/>
              <a:t>#define</a:t>
            </a:r>
            <a:r>
              <a:rPr lang="en-US" dirty="0" smtClean="0"/>
              <a:t> CUBE(x) (X*X*X)</a:t>
            </a:r>
          </a:p>
          <a:p>
            <a:pPr>
              <a:buNone/>
            </a:pPr>
            <a:r>
              <a:rPr lang="en-US" b="1" dirty="0" err="1" smtClean="0"/>
              <a:t>C.</a:t>
            </a:r>
            <a:r>
              <a:rPr lang="en-US" dirty="0" err="1" smtClean="0"/>
              <a:t>#define</a:t>
            </a:r>
            <a:r>
              <a:rPr lang="en-US" dirty="0" smtClean="0"/>
              <a:t> CUBE(X)(X*X*X)</a:t>
            </a:r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#define</a:t>
            </a:r>
            <a:r>
              <a:rPr lang="en-US" dirty="0" smtClean="0"/>
              <a:t> CUBE(X) {X*X*X}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dirty="0" smtClean="0"/>
              <a:t>A </a:t>
            </a:r>
            <a:r>
              <a:rPr lang="en-US" b="0" dirty="0" smtClean="0"/>
              <a:t>auto</a:t>
            </a:r>
          </a:p>
          <a:p>
            <a:pPr fontAlgn="base">
              <a:buNone/>
            </a:pPr>
            <a:r>
              <a:rPr lang="en-US" dirty="0" smtClean="0"/>
              <a:t>B </a:t>
            </a:r>
            <a:r>
              <a:rPr lang="en-US" b="0" dirty="0" smtClean="0"/>
              <a:t>register</a:t>
            </a:r>
          </a:p>
          <a:p>
            <a:pPr fontAlgn="base">
              <a:buNone/>
            </a:pPr>
            <a:r>
              <a:rPr lang="en-US" dirty="0" smtClean="0"/>
              <a:t>C </a:t>
            </a:r>
            <a:r>
              <a:rPr lang="en-US" b="0" dirty="0" smtClean="0"/>
              <a:t>static</a:t>
            </a:r>
          </a:p>
          <a:p>
            <a:pPr fontAlgn="base">
              <a:buNone/>
            </a:pPr>
            <a:r>
              <a:rPr lang="en-US" dirty="0" smtClean="0"/>
              <a:t>D </a:t>
            </a:r>
            <a:r>
              <a:rPr lang="en-US" b="0" dirty="0" smtClean="0"/>
              <a:t>extern</a:t>
            </a:r>
          </a:p>
          <a:p>
            <a:pPr fontAlgn="base">
              <a:buNone/>
            </a:pPr>
            <a:r>
              <a:rPr lang="en-US" dirty="0" smtClean="0"/>
              <a:t>E </a:t>
            </a:r>
            <a:r>
              <a:rPr lang="en-US" b="0" dirty="0" smtClean="0"/>
              <a:t>volatile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of the following is not a storage class </a:t>
            </a:r>
            <a:r>
              <a:rPr lang="en-US" dirty="0" err="1" smtClean="0"/>
              <a:t>specifier</a:t>
            </a:r>
            <a:r>
              <a:rPr lang="en-US" dirty="0" smtClean="0"/>
              <a:t> in C?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=5;</a:t>
            </a:r>
          </a:p>
          <a:p>
            <a:pPr>
              <a:buNone/>
            </a:pPr>
            <a:r>
              <a:rPr lang="en-US" dirty="0" smtClean="0"/>
              <a:t>    if(--</a:t>
            </a:r>
            <a:r>
              <a:rPr lang="en-US" dirty="0" err="1" smtClean="0"/>
              <a:t>i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        main();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("%d ",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A</a:t>
            </a:r>
            <a:r>
              <a:rPr lang="es-ES" dirty="0"/>
              <a:t> </a:t>
            </a:r>
            <a:r>
              <a:rPr lang="es-ES" b="0" dirty="0" smtClean="0"/>
              <a:t>4 3 2 1</a:t>
            </a:r>
          </a:p>
          <a:p>
            <a:pPr fontAlgn="base">
              <a:buNone/>
            </a:pPr>
            <a:r>
              <a:rPr lang="es-ES" dirty="0" smtClean="0"/>
              <a:t>B </a:t>
            </a:r>
            <a:r>
              <a:rPr lang="es-ES" b="0" dirty="0" smtClean="0"/>
              <a:t>1 2 3 4</a:t>
            </a:r>
          </a:p>
          <a:p>
            <a:pPr fontAlgn="base">
              <a:buNone/>
            </a:pPr>
            <a:r>
              <a:rPr lang="es-ES" b="0" dirty="0" smtClean="0"/>
              <a:t>C 0 0 0 0</a:t>
            </a:r>
          </a:p>
          <a:p>
            <a:pPr fontAlgn="base">
              <a:buNone/>
            </a:pPr>
            <a:r>
              <a:rPr lang="es-ES" dirty="0" smtClean="0"/>
              <a:t>D </a:t>
            </a:r>
            <a:r>
              <a:rPr lang="es-ES" b="0" dirty="0" err="1" smtClean="0"/>
              <a:t>Compiler</a:t>
            </a:r>
            <a:r>
              <a:rPr lang="es-ES" b="0" dirty="0" smtClean="0"/>
              <a:t> Error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following program?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fontAlgn="base">
              <a:buNone/>
            </a:pPr>
            <a:r>
              <a:rPr lang="en-US" dirty="0" err="1"/>
              <a:t>int</a:t>
            </a:r>
            <a:r>
              <a:rPr lang="en-US" dirty="0"/>
              <a:t> fun()</a:t>
            </a:r>
          </a:p>
          <a:p>
            <a:pPr fontAlgn="base">
              <a:buNone/>
            </a:pPr>
            <a:r>
              <a:rPr lang="en-US" dirty="0"/>
              <a:t>{</a:t>
            </a:r>
          </a:p>
          <a:p>
            <a:pPr fontAlgn="base">
              <a:buNone/>
            </a:pPr>
            <a:r>
              <a:rPr lang="en-US" dirty="0"/>
              <a:t>  static </a:t>
            </a:r>
            <a:r>
              <a:rPr lang="en-US" dirty="0" err="1"/>
              <a:t>int</a:t>
            </a:r>
            <a:r>
              <a:rPr lang="en-US" dirty="0"/>
              <a:t> num = 16;</a:t>
            </a:r>
          </a:p>
          <a:p>
            <a:pPr fontAlgn="base">
              <a:buNone/>
            </a:pPr>
            <a:r>
              <a:rPr lang="en-US" dirty="0"/>
              <a:t>  return num--;</a:t>
            </a:r>
          </a:p>
          <a:p>
            <a:pPr fontAlgn="base">
              <a:buNone/>
            </a:pPr>
            <a:r>
              <a:rPr lang="en-US" dirty="0"/>
              <a:t>}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fontAlgn="base">
              <a:buNone/>
            </a:pPr>
            <a:r>
              <a:rPr lang="en-US" dirty="0"/>
              <a:t>{</a:t>
            </a:r>
          </a:p>
          <a:p>
            <a:pPr fontAlgn="base">
              <a:buNone/>
            </a:pPr>
            <a:r>
              <a:rPr lang="en-US" dirty="0"/>
              <a:t>  for(fun(); fun(); fun())</a:t>
            </a:r>
          </a:p>
          <a:p>
            <a:pPr fontAlgn="base">
              <a:buNone/>
            </a:pPr>
            <a:r>
              <a:rPr lang="en-US" dirty="0"/>
              <a:t>    </a:t>
            </a:r>
            <a:r>
              <a:rPr lang="en-US" dirty="0" err="1"/>
              <a:t>printf</a:t>
            </a:r>
            <a:r>
              <a:rPr lang="en-US" dirty="0"/>
              <a:t>("%d ", fun());</a:t>
            </a:r>
          </a:p>
          <a:p>
            <a:pPr fontAlgn="base">
              <a:buNone/>
            </a:pPr>
            <a:r>
              <a:rPr lang="en-US" dirty="0"/>
              <a:t>  return 0;</a:t>
            </a:r>
          </a:p>
          <a:p>
            <a:pPr fontAlgn="base">
              <a:buNone/>
            </a:pPr>
            <a:r>
              <a:rPr lang="en-US" dirty="0"/>
              <a:t>}</a:t>
            </a:r>
          </a:p>
          <a:p>
            <a:pPr fontAlgn="base">
              <a:buNone/>
            </a:pPr>
            <a:r>
              <a:rPr lang="it-IT" dirty="0" smtClean="0"/>
              <a:t>A </a:t>
            </a:r>
            <a:r>
              <a:rPr lang="it-IT" b="0" dirty="0" smtClean="0"/>
              <a:t>Infinite loop</a:t>
            </a:r>
          </a:p>
          <a:p>
            <a:pPr fontAlgn="base">
              <a:buNone/>
            </a:pPr>
            <a:r>
              <a:rPr lang="it-IT" dirty="0" smtClean="0"/>
              <a:t>B </a:t>
            </a:r>
            <a:r>
              <a:rPr lang="it-IT" b="0" dirty="0" smtClean="0"/>
              <a:t>13 10 7 4 1</a:t>
            </a:r>
          </a:p>
          <a:p>
            <a:pPr fontAlgn="base">
              <a:buNone/>
            </a:pPr>
            <a:r>
              <a:rPr lang="it-IT" b="0" dirty="0" smtClean="0"/>
              <a:t>C 14 11 8 5 2</a:t>
            </a:r>
          </a:p>
          <a:p>
            <a:pPr fontAlgn="base">
              <a:buNone/>
            </a:pPr>
            <a:r>
              <a:rPr lang="it-IT" b="0" dirty="0" smtClean="0"/>
              <a:t>D 15 12 8 5 2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fontAlgn="base">
              <a:buNone/>
            </a:pPr>
            <a:r>
              <a:rPr lang="en-US" dirty="0" err="1"/>
              <a:t>int</a:t>
            </a:r>
            <a:r>
              <a:rPr lang="en-US" dirty="0"/>
              <a:t> main() </a:t>
            </a:r>
          </a:p>
          <a:p>
            <a:pPr fontAlgn="base">
              <a:buNone/>
            </a:pPr>
            <a:r>
              <a:rPr lang="en-US" dirty="0"/>
              <a:t>{ </a:t>
            </a:r>
          </a:p>
          <a:p>
            <a:pPr fontAlgn="base">
              <a:buNone/>
            </a:pPr>
            <a:r>
              <a:rPr lang="en-US" dirty="0"/>
              <a:t>  </a:t>
            </a:r>
            <a:r>
              <a:rPr lang="en-US" dirty="0" err="1"/>
              <a:t>int</a:t>
            </a:r>
            <a:r>
              <a:rPr lang="en-US" dirty="0"/>
              <a:t> x = 10; </a:t>
            </a:r>
          </a:p>
          <a:p>
            <a:pPr fontAlgn="base">
              <a:buNone/>
            </a:pPr>
            <a:r>
              <a:rPr lang="en-US" dirty="0"/>
              <a:t>  static </a:t>
            </a:r>
            <a:r>
              <a:rPr lang="en-US" dirty="0" err="1"/>
              <a:t>int</a:t>
            </a:r>
            <a:r>
              <a:rPr lang="en-US" dirty="0"/>
              <a:t> y = x; </a:t>
            </a:r>
          </a:p>
          <a:p>
            <a:pPr fontAlgn="base">
              <a:buNone/>
            </a:pPr>
            <a:r>
              <a:rPr lang="en-US" dirty="0"/>
              <a:t>   </a:t>
            </a:r>
          </a:p>
          <a:p>
            <a:pPr fontAlgn="base">
              <a:buNone/>
            </a:pPr>
            <a:r>
              <a:rPr lang="en-US" dirty="0"/>
              <a:t>  if(x == y) </a:t>
            </a:r>
          </a:p>
          <a:p>
            <a:pPr fontAlgn="base">
              <a:buNone/>
            </a:pPr>
            <a:r>
              <a:rPr lang="en-US" dirty="0"/>
              <a:t>     </a:t>
            </a:r>
            <a:r>
              <a:rPr lang="en-US" dirty="0" err="1"/>
              <a:t>printf</a:t>
            </a:r>
            <a:r>
              <a:rPr lang="en-US" dirty="0"/>
              <a:t>("Equal"); </a:t>
            </a:r>
          </a:p>
          <a:p>
            <a:pPr fontAlgn="base">
              <a:buNone/>
            </a:pPr>
            <a:r>
              <a:rPr lang="en-US" dirty="0"/>
              <a:t>  else if(x &gt; y) </a:t>
            </a:r>
          </a:p>
          <a:p>
            <a:pPr fontAlgn="base">
              <a:buNone/>
            </a:pPr>
            <a:r>
              <a:rPr lang="en-US" dirty="0"/>
              <a:t>     </a:t>
            </a:r>
            <a:r>
              <a:rPr lang="en-US" dirty="0" err="1"/>
              <a:t>printf</a:t>
            </a:r>
            <a:r>
              <a:rPr lang="en-US" dirty="0"/>
              <a:t>("Greater"); </a:t>
            </a:r>
          </a:p>
          <a:p>
            <a:pPr fontAlgn="base">
              <a:buNone/>
            </a:pPr>
            <a:r>
              <a:rPr lang="en-US" dirty="0"/>
              <a:t>  else</a:t>
            </a:r>
          </a:p>
          <a:p>
            <a:pPr fontAlgn="base">
              <a:buNone/>
            </a:pPr>
            <a:r>
              <a:rPr lang="en-US" dirty="0"/>
              <a:t>     </a:t>
            </a:r>
            <a:r>
              <a:rPr lang="en-US" dirty="0" err="1"/>
              <a:t>printf</a:t>
            </a:r>
            <a:r>
              <a:rPr lang="en-US" dirty="0"/>
              <a:t>("Less"); </a:t>
            </a:r>
          </a:p>
          <a:p>
            <a:pPr fontAlgn="base">
              <a:buNone/>
            </a:pPr>
            <a:r>
              <a:rPr lang="en-US" dirty="0"/>
              <a:t>  return 0; </a:t>
            </a:r>
          </a:p>
          <a:p>
            <a:pPr fontAlgn="base">
              <a:buNone/>
            </a:pPr>
            <a:r>
              <a:rPr lang="en-US" dirty="0"/>
              <a:t>}</a:t>
            </a:r>
          </a:p>
          <a:p>
            <a:pPr fontAlgn="base"/>
            <a:endParaRPr lang="en-US" b="0" dirty="0" smtClean="0"/>
          </a:p>
          <a:p>
            <a:pPr fontAlgn="base">
              <a:buNone/>
            </a:pPr>
            <a:r>
              <a:rPr lang="en-US" b="0" dirty="0" smtClean="0"/>
              <a:t>A Compiler Error</a:t>
            </a:r>
          </a:p>
          <a:p>
            <a:pPr fontAlgn="base">
              <a:buNone/>
            </a:pPr>
            <a:r>
              <a:rPr lang="en-US" b="0" dirty="0" smtClean="0"/>
              <a:t>B Equal</a:t>
            </a:r>
          </a:p>
          <a:p>
            <a:pPr fontAlgn="base">
              <a:buNone/>
            </a:pPr>
            <a:r>
              <a:rPr lang="en-US" dirty="0" smtClean="0"/>
              <a:t>C </a:t>
            </a:r>
            <a:r>
              <a:rPr lang="en-US" b="0" dirty="0" smtClean="0"/>
              <a:t>Greater</a:t>
            </a:r>
          </a:p>
          <a:p>
            <a:pPr fontAlgn="base">
              <a:buNone/>
            </a:pPr>
            <a:r>
              <a:rPr lang="en-US" dirty="0" smtClean="0"/>
              <a:t>D </a:t>
            </a:r>
            <a:r>
              <a:rPr lang="en-US" b="0" dirty="0" smtClean="0"/>
              <a:t>Less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f(</a:t>
            </a:r>
            <a:r>
              <a:rPr lang="en-US" dirty="0" err="1"/>
              <a:t>int</a:t>
            </a:r>
            <a:r>
              <a:rPr lang="en-US" dirty="0"/>
              <a:t> n) </a:t>
            </a:r>
          </a:p>
          <a:p>
            <a:pPr fontAlgn="base">
              <a:buNone/>
            </a:pPr>
            <a:r>
              <a:rPr lang="en-US" dirty="0"/>
              <a:t>{ </a:t>
            </a:r>
          </a:p>
          <a:p>
            <a:pPr fontAlgn="base">
              <a:buNone/>
            </a:pPr>
            <a:r>
              <a:rPr lang="en-US" dirty="0"/>
              <a:t>   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</a:p>
          <a:p>
            <a:pPr fontAlgn="base">
              <a:buNone/>
            </a:pPr>
            <a:r>
              <a:rPr lang="en-US" dirty="0"/>
              <a:t>   if (n &gt;= 5) </a:t>
            </a:r>
          </a:p>
          <a:p>
            <a:pPr fontAlgn="base">
              <a:buNone/>
            </a:pPr>
            <a:r>
              <a:rPr lang="en-US" dirty="0"/>
              <a:t>      return n; </a:t>
            </a:r>
          </a:p>
          <a:p>
            <a:pPr fontAlgn="base">
              <a:buNone/>
            </a:pPr>
            <a:r>
              <a:rPr lang="en-US" dirty="0"/>
              <a:t>   n = </a:t>
            </a:r>
            <a:r>
              <a:rPr lang="en-US" dirty="0" err="1"/>
              <a:t>n+i</a:t>
            </a:r>
            <a:r>
              <a:rPr lang="en-US" dirty="0"/>
              <a:t>; </a:t>
            </a:r>
          </a:p>
          <a:p>
            <a:pPr fontAlgn="base">
              <a:buNone/>
            </a:pPr>
            <a:r>
              <a:rPr lang="en-US" dirty="0"/>
              <a:t>   </a:t>
            </a:r>
            <a:r>
              <a:rPr lang="en-US" dirty="0" err="1"/>
              <a:t>i</a:t>
            </a:r>
            <a:r>
              <a:rPr lang="en-US" dirty="0"/>
              <a:t>++; </a:t>
            </a:r>
          </a:p>
          <a:p>
            <a:pPr fontAlgn="base">
              <a:buNone/>
            </a:pPr>
            <a:r>
              <a:rPr lang="en-US" dirty="0"/>
              <a:t>   return f(n); </a:t>
            </a:r>
          </a:p>
          <a:p>
            <a:pPr fontAlgn="base">
              <a:buNone/>
            </a:pPr>
            <a:r>
              <a:rPr lang="en-US" dirty="0"/>
              <a:t>}</a:t>
            </a:r>
          </a:p>
          <a:p>
            <a:pPr fontAlgn="base">
              <a:buNone/>
            </a:pPr>
            <a:r>
              <a:rPr lang="en-US" dirty="0" smtClean="0"/>
              <a:t>The </a:t>
            </a:r>
            <a:r>
              <a:rPr lang="en-US" dirty="0"/>
              <a:t>value returned by f(1) is (GATE CS 2004)</a:t>
            </a:r>
          </a:p>
          <a:p>
            <a:pPr fontAlgn="base">
              <a:buNone/>
            </a:pPr>
            <a:r>
              <a:rPr lang="en-US" b="0" dirty="0" smtClean="0"/>
              <a:t>A 5</a:t>
            </a:r>
          </a:p>
          <a:p>
            <a:pPr fontAlgn="base">
              <a:buNone/>
            </a:pPr>
            <a:r>
              <a:rPr lang="en-US" dirty="0" smtClean="0"/>
              <a:t>B </a:t>
            </a:r>
            <a:r>
              <a:rPr lang="en-US" b="0" dirty="0" smtClean="0"/>
              <a:t>6</a:t>
            </a:r>
          </a:p>
          <a:p>
            <a:pPr fontAlgn="base">
              <a:buNone/>
            </a:pPr>
            <a:r>
              <a:rPr lang="en-US" b="0" dirty="0" smtClean="0"/>
              <a:t>C 7</a:t>
            </a:r>
          </a:p>
          <a:p>
            <a:pPr fontAlgn="base">
              <a:buNone/>
            </a:pPr>
            <a:r>
              <a:rPr lang="en-US" dirty="0" smtClean="0"/>
              <a:t>D </a:t>
            </a:r>
            <a:r>
              <a:rPr lang="en-US" b="0" dirty="0" smtClean="0"/>
              <a:t>8</a:t>
            </a:r>
          </a:p>
          <a:p>
            <a:pPr>
              <a:buNone/>
            </a:pP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Consider the following C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dirty="0" smtClean="0"/>
              <a:t>A </a:t>
            </a:r>
            <a:r>
              <a:rPr lang="en-US" b="0" dirty="0" smtClean="0"/>
              <a:t>Global variable</a:t>
            </a:r>
          </a:p>
          <a:p>
            <a:pPr fontAlgn="base">
              <a:buNone/>
            </a:pPr>
            <a:r>
              <a:rPr lang="en-US" b="0" dirty="0" smtClean="0"/>
              <a:t>B Function parameter</a:t>
            </a:r>
          </a:p>
          <a:p>
            <a:pPr fontAlgn="base">
              <a:buNone/>
            </a:pPr>
            <a:r>
              <a:rPr lang="en-US" dirty="0" smtClean="0"/>
              <a:t>C </a:t>
            </a:r>
            <a:r>
              <a:rPr lang="en-US" b="0" dirty="0" smtClean="0"/>
              <a:t>Function name</a:t>
            </a:r>
          </a:p>
          <a:p>
            <a:pPr fontAlgn="base">
              <a:buNone/>
            </a:pPr>
            <a:r>
              <a:rPr lang="en-US" dirty="0" smtClean="0"/>
              <a:t>D </a:t>
            </a:r>
            <a:r>
              <a:rPr lang="en-US" b="0" dirty="0" smtClean="0"/>
              <a:t>Local variable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C, static storage class cannot be used with: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a, b, c = 0;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prtFun</a:t>
            </a:r>
            <a:r>
              <a:rPr lang="en-US" dirty="0" smtClean="0"/>
              <a:t> (void);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 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static </a:t>
            </a:r>
            <a:r>
              <a:rPr lang="en-US" dirty="0" err="1" smtClean="0"/>
              <a:t>int</a:t>
            </a:r>
            <a:r>
              <a:rPr lang="en-US" dirty="0" smtClean="0"/>
              <a:t> a = 1; /* line 1 */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prtFun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a += 1;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prtFun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 ( "\n %d %d " , a, b) 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prtFun</a:t>
            </a:r>
            <a:r>
              <a:rPr lang="en-US" dirty="0" smtClean="0"/>
              <a:t> (void)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static </a:t>
            </a:r>
            <a:r>
              <a:rPr lang="en-US" dirty="0" err="1" smtClean="0"/>
              <a:t>int</a:t>
            </a:r>
            <a:r>
              <a:rPr lang="en-US" dirty="0" smtClean="0"/>
              <a:t> a = 2; /* line 2 */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b = 1;</a:t>
            </a:r>
          </a:p>
          <a:p>
            <a:pPr>
              <a:buNone/>
            </a:pPr>
            <a:r>
              <a:rPr lang="en-US" dirty="0" smtClean="0"/>
              <a:t>    a += ++b;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 (" \n %d %d " , a, b);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Output? (GATE CS 2012)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495</TotalTime>
  <Words>1154</Words>
  <Application>Microsoft Office PowerPoint</Application>
  <PresentationFormat>On-screen Show (4:3)</PresentationFormat>
  <Paragraphs>351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Concourse</vt:lpstr>
      <vt:lpstr>C programming Review on  Storage classes &amp; preprocessor By Ms.R.Priyambiga </vt:lpstr>
      <vt:lpstr>Storage classes </vt:lpstr>
      <vt:lpstr> Which of the following is not a storage class specifier in C? </vt:lpstr>
      <vt:lpstr>Output of following program?</vt:lpstr>
      <vt:lpstr>Output?</vt:lpstr>
      <vt:lpstr>Output?</vt:lpstr>
      <vt:lpstr>Consider the following C function</vt:lpstr>
      <vt:lpstr> In C, static storage class cannot be used with: </vt:lpstr>
      <vt:lpstr>Output? (GATE CS 2012)</vt:lpstr>
      <vt:lpstr>Slide 10</vt:lpstr>
      <vt:lpstr>  What output will be generated by the given code d\segment if: Line 1 is replaced by “auto int a = 1;” Line 2 is replaced by “register int a = 2;” (GATE CS 2012)   </vt:lpstr>
      <vt:lpstr>Output?</vt:lpstr>
      <vt:lpstr>Output of following program?</vt:lpstr>
      <vt:lpstr>Consider the following C function, what is the output?</vt:lpstr>
      <vt:lpstr> In the context of C data types, which of the followings is correct? </vt:lpstr>
      <vt:lpstr>Which of the followings is correct for a function definition along with storage-class specifier in C language? </vt:lpstr>
      <vt:lpstr>Pick the best statement for the following program snippet:</vt:lpstr>
      <vt:lpstr>Slide 18</vt:lpstr>
      <vt:lpstr>preprocessor</vt:lpstr>
      <vt:lpstr>What will the SWAP macro in the following program be expanded to on preprocessing? will the code compile?</vt:lpstr>
      <vt:lpstr>In which stage the following code  #include&lt;stdio.h&gt;  gets replaced by the contents of the file stdio.h </vt:lpstr>
      <vt:lpstr>What will be the output of the program? </vt:lpstr>
      <vt:lpstr>What will be the output of the program? </vt:lpstr>
      <vt:lpstr>What will be the output of the program? </vt:lpstr>
      <vt:lpstr>What will be the output of the program? </vt:lpstr>
      <vt:lpstr>What will be the output of the program? </vt:lpstr>
      <vt:lpstr>What will be the output of the program? 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classes</dc:title>
  <dc:creator>Karthik</dc:creator>
  <cp:lastModifiedBy>USER</cp:lastModifiedBy>
  <cp:revision>33</cp:revision>
  <dcterms:created xsi:type="dcterms:W3CDTF">2016-07-16T09:32:31Z</dcterms:created>
  <dcterms:modified xsi:type="dcterms:W3CDTF">2016-07-25T08:17:39Z</dcterms:modified>
</cp:coreProperties>
</file>