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9266" autoAdjust="0"/>
  </p:normalViewPr>
  <p:slideViewPr>
    <p:cSldViewPr>
      <p:cViewPr>
        <p:scale>
          <a:sx n="89" d="100"/>
          <a:sy n="89" d="100"/>
        </p:scale>
        <p:origin x="-389" y="19"/>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29/11/2022</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29/11/2022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4"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8"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2"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11/29/2022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6"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priyameena1408/" TargetMode="External"/><Relationship Id="rId3" Type="http://schemas.openxmlformats.org/officeDocument/2006/relationships/hyperlink" Target="https://github.com/priyameena1408/CropDeal.git"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hyperlink" Target="mailto:raubins.raj@capgemini.com"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eaLnBrk="1" hangingPunct="1">
              <a:lnSpc>
                <a:spcPct val="114000"/>
              </a:lnSpc>
            </a:pPr>
            <a:endParaRPr lang="en-US" altLang="en-US" b="1" dirty="0" smtClean="0"/>
          </a:p>
          <a:p>
            <a:pPr eaLnBrk="1" hangingPunct="1">
              <a:lnSpc>
                <a:spcPct val="114000"/>
              </a:lnSpc>
            </a:pPr>
            <a:r>
              <a:rPr lang="en-US" altLang="en-US" b="1" dirty="0" smtClean="0"/>
              <a:t>Crop Deal Application</a:t>
            </a:r>
            <a:endParaRPr lang="en-US" altLang="en-US" b="1" dirty="0"/>
          </a:p>
          <a:p>
            <a:pPr>
              <a:lnSpc>
                <a:spcPct val="114000"/>
              </a:lnSpc>
            </a:pPr>
            <a:r>
              <a:rPr lang="en-US" dirty="0"/>
              <a:t>Completed case study on Crop Deal which is a Web-based System. Crop Deal is implemented to make farmers’ life easier by advertising their crops and selling them directly to the dealer, as it neglects all The commissions farmers pay to sell their crops. The main objective of the Crop deal is to act as a bridge between n farmer and the dealer by registering the famer and dealer. the farmer will list their crops and the dealer can make payment directly to the farmer’s account</a:t>
            </a:r>
            <a:r>
              <a:rPr lang="en-US" dirty="0" smtClean="0"/>
              <a:t>.</a:t>
            </a:r>
          </a:p>
          <a:p>
            <a:pPr>
              <a:lnSpc>
                <a:spcPct val="114000"/>
              </a:lnSpc>
            </a:pPr>
            <a:r>
              <a:rPr lang="en-US" dirty="0"/>
              <a:t>Technologies used: </a:t>
            </a:r>
          </a:p>
          <a:p>
            <a:pPr marL="171450" indent="-171450">
              <a:lnSpc>
                <a:spcPct val="114000"/>
              </a:lnSpc>
              <a:buFont typeface="Arial" panose="020B0604020202020204" pitchFamily="34" charset="0"/>
              <a:buChar char="•"/>
            </a:pPr>
            <a:r>
              <a:rPr lang="en-US" dirty="0" smtClean="0"/>
              <a:t>ANGULAR </a:t>
            </a:r>
          </a:p>
          <a:p>
            <a:pPr marL="171450" indent="-171450">
              <a:lnSpc>
                <a:spcPct val="114000"/>
              </a:lnSpc>
              <a:buFont typeface="Arial" panose="020B0604020202020204" pitchFamily="34" charset="0"/>
              <a:buChar char="•"/>
            </a:pPr>
            <a:r>
              <a:rPr lang="en-US" dirty="0" smtClean="0"/>
              <a:t>ASP.NET </a:t>
            </a:r>
            <a:r>
              <a:rPr lang="en-US" dirty="0"/>
              <a:t>CORE </a:t>
            </a:r>
          </a:p>
          <a:p>
            <a:pPr marL="171450" indent="-171450">
              <a:lnSpc>
                <a:spcPct val="114000"/>
              </a:lnSpc>
              <a:buFont typeface="Arial" panose="020B0604020202020204" pitchFamily="34" charset="0"/>
              <a:buChar char="•"/>
            </a:pPr>
            <a:r>
              <a:rPr lang="en-US" dirty="0" smtClean="0"/>
              <a:t>Microsoft </a:t>
            </a:r>
            <a:r>
              <a:rPr lang="en-US" dirty="0"/>
              <a:t>SQL Server </a:t>
            </a:r>
            <a:r>
              <a:rPr lang="en-US" dirty="0" smtClean="0"/>
              <a:t>Video</a:t>
            </a:r>
          </a:p>
          <a:p>
            <a:pPr>
              <a:lnSpc>
                <a:spcPct val="114000"/>
              </a:lnSpc>
            </a:pPr>
            <a:r>
              <a:rPr lang="en-US" dirty="0" smtClean="0"/>
              <a:t>Link</a:t>
            </a:r>
            <a:r>
              <a:rPr lang="en-US" dirty="0"/>
              <a:t>: </a:t>
            </a:r>
            <a:r>
              <a:rPr lang="en-US" dirty="0" smtClean="0">
                <a:hlinkClick r:id="rId3"/>
              </a:rPr>
              <a:t>https://github.com/priyameena1408/CropDeal.git</a:t>
            </a: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 xmlns:a16="http://schemas.microsoft.com/office/drawing/2014/main" id="{994FC039-D8C9-4401-93CE-88467263C848}"/>
              </a:ext>
            </a:extLst>
          </p:cNvPr>
          <p:cNvSpPr>
            <a:spLocks noGrp="1"/>
          </p:cNvSpPr>
          <p:nvPr>
            <p:ph type="body" sz="quarter" idx="43"/>
          </p:nvPr>
        </p:nvSpPr>
        <p:spPr>
          <a:xfrm>
            <a:off x="3657600" y="1371600"/>
            <a:ext cx="2374900" cy="228600"/>
          </a:xfrm>
        </p:spPr>
        <p:txBody>
          <a:bodyPr/>
          <a:lstStyle/>
          <a:p>
            <a:pPr eaLnBrk="1" hangingPunct="1"/>
            <a:r>
              <a:rPr lang="nl-NL" altLang="nl-NL" dirty="0" smtClean="0"/>
              <a:t>Bangalore</a:t>
            </a:r>
            <a:endParaRPr lang="nl-NL" altLang="nl-NL" dirty="0"/>
          </a:p>
          <a:p>
            <a:pPr eaLnBrk="1" hangingPunct="1"/>
            <a:endParaRPr lang="nl-NL" altLang="nl-NL" dirty="0"/>
          </a:p>
        </p:txBody>
      </p:sp>
      <p:sp>
        <p:nvSpPr>
          <p:cNvPr id="7173" name="Text Placeholder 24">
            <a:extLst>
              <a:ext uri="{FF2B5EF4-FFF2-40B4-BE49-F238E27FC236}">
                <a16:creationId xmlns="" xmlns:a16="http://schemas.microsoft.com/office/drawing/2014/main" id="{0DF2099D-8FC2-44CE-AB60-E2C2257CB05D}"/>
              </a:ext>
            </a:extLst>
          </p:cNvPr>
          <p:cNvSpPr>
            <a:spLocks noGrp="1"/>
          </p:cNvSpPr>
          <p:nvPr>
            <p:ph type="body" sz="quarter" idx="47"/>
          </p:nvPr>
        </p:nvSpPr>
        <p:spPr>
          <a:xfrm>
            <a:off x="3306579" y="1600200"/>
            <a:ext cx="2373313" cy="325438"/>
          </a:xfrm>
        </p:spPr>
        <p:txBody>
          <a:bodyPr/>
          <a:lstStyle/>
          <a:p>
            <a:pPr eaLnBrk="1" hangingPunct="1"/>
            <a:r>
              <a:rPr lang="nl-NL" altLang="nl-NL" dirty="0" smtClean="0">
                <a:hlinkClick r:id="rId4"/>
              </a:rPr>
              <a:t>priya.meena@capgemini.com</a:t>
            </a:r>
            <a:r>
              <a:rPr lang="nl-NL" altLang="nl-NL" dirty="0" smtClean="0"/>
              <a:t> </a:t>
            </a:r>
            <a:endParaRPr lang="nl-NL" altLang="nl-NL" dirty="0"/>
          </a:p>
        </p:txBody>
      </p:sp>
      <p:sp>
        <p:nvSpPr>
          <p:cNvPr id="7174" name="Text Placeholder 25">
            <a:extLst>
              <a:ext uri="{FF2B5EF4-FFF2-40B4-BE49-F238E27FC236}">
                <a16:creationId xmlns="" xmlns:a16="http://schemas.microsoft.com/office/drawing/2014/main" id="{8B11FF61-9AA9-42E0-800D-B94AC06E095E}"/>
              </a:ext>
            </a:extLst>
          </p:cNvPr>
          <p:cNvSpPr>
            <a:spLocks noGrp="1"/>
          </p:cNvSpPr>
          <p:nvPr>
            <p:ph type="body" sz="quarter" idx="48"/>
          </p:nvPr>
        </p:nvSpPr>
        <p:spPr>
          <a:xfrm>
            <a:off x="3352800" y="1824038"/>
            <a:ext cx="2382837" cy="330200"/>
          </a:xfrm>
        </p:spPr>
        <p:txBody>
          <a:bodyPr/>
          <a:lstStyle/>
          <a:p>
            <a:pPr eaLnBrk="1" hangingPunct="1"/>
            <a:r>
              <a:rPr lang="nl-NL" altLang="nl-NL" dirty="0"/>
              <a:t>+91 </a:t>
            </a:r>
            <a:r>
              <a:rPr lang="nl-NL" altLang="nl-NL" dirty="0" smtClean="0"/>
              <a:t>6377617155</a:t>
            </a:r>
            <a:endParaRPr lang="nl-NL" altLang="nl-NL" dirty="0"/>
          </a:p>
        </p:txBody>
      </p:sp>
      <p:sp>
        <p:nvSpPr>
          <p:cNvPr id="7175" name="Text Placeholder 26">
            <a:extLst>
              <a:ext uri="{FF2B5EF4-FFF2-40B4-BE49-F238E27FC236}">
                <a16:creationId xmlns=""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endParaRPr lang="en-IN" sz="1050" b="1" dirty="0" smtClean="0"/>
          </a:p>
          <a:p>
            <a:r>
              <a:rPr lang="en-IN" sz="1050" b="1" dirty="0" smtClean="0"/>
              <a:t>Full </a:t>
            </a:r>
            <a:r>
              <a:rPr lang="en-IN" sz="1050" b="1" dirty="0"/>
              <a:t>Stack Developer </a:t>
            </a:r>
            <a:endParaRPr lang="en-IN" sz="1050" b="1" dirty="0" smtClean="0"/>
          </a:p>
          <a:p>
            <a:pPr marL="171450" indent="-171450">
              <a:buFont typeface="Arial" panose="020B0604020202020204" pitchFamily="34" charset="0"/>
              <a:buChar char="•"/>
            </a:pPr>
            <a:r>
              <a:rPr lang="en-IN" sz="1050" dirty="0" smtClean="0"/>
              <a:t>Understanding </a:t>
            </a:r>
            <a:r>
              <a:rPr lang="en-IN" sz="1050" dirty="0"/>
              <a:t>of </a:t>
            </a:r>
            <a:r>
              <a:rPr lang="en-IN" sz="1050" b="1" dirty="0"/>
              <a:t>RDBMS</a:t>
            </a:r>
            <a:r>
              <a:rPr lang="en-IN" sz="1050" dirty="0"/>
              <a:t> concepts using </a:t>
            </a:r>
            <a:r>
              <a:rPr lang="en-IN" sz="1050" b="1" dirty="0"/>
              <a:t>SQL </a:t>
            </a:r>
            <a:r>
              <a:rPr lang="en-IN" sz="1050" b="1" dirty="0" smtClean="0"/>
              <a:t>Server</a:t>
            </a:r>
            <a:r>
              <a:rPr lang="en-IN" sz="1050" dirty="0" smtClean="0"/>
              <a:t>.</a:t>
            </a:r>
          </a:p>
          <a:p>
            <a:pPr marL="171450" indent="-171450">
              <a:buFont typeface="Arial" panose="020B0604020202020204" pitchFamily="34" charset="0"/>
              <a:buChar char="•"/>
            </a:pPr>
            <a:r>
              <a:rPr lang="en-IN" sz="1050" dirty="0" smtClean="0"/>
              <a:t>Practical </a:t>
            </a:r>
            <a:r>
              <a:rPr lang="en-IN" sz="1050" dirty="0"/>
              <a:t>understanding of </a:t>
            </a:r>
            <a:r>
              <a:rPr lang="en-IN" sz="1050" b="1" dirty="0"/>
              <a:t>C#</a:t>
            </a:r>
            <a:r>
              <a:rPr lang="en-IN" sz="1050" dirty="0"/>
              <a:t> and SQL concepts using </a:t>
            </a:r>
            <a:r>
              <a:rPr lang="en-IN" sz="1050" b="1" dirty="0"/>
              <a:t>Visual Studio </a:t>
            </a:r>
            <a:r>
              <a:rPr lang="en-IN" sz="1050" dirty="0"/>
              <a:t>and </a:t>
            </a:r>
            <a:r>
              <a:rPr lang="en-IN" sz="1050" b="1" dirty="0"/>
              <a:t>SQL </a:t>
            </a:r>
            <a:r>
              <a:rPr lang="en-IN" sz="1050" b="1" dirty="0" smtClean="0"/>
              <a:t>Server</a:t>
            </a:r>
            <a:r>
              <a:rPr lang="en-IN" sz="1050" dirty="0" smtClean="0"/>
              <a:t>.</a:t>
            </a:r>
          </a:p>
          <a:p>
            <a:pPr marL="171450" indent="-171450">
              <a:buFont typeface="Arial" panose="020B0604020202020204" pitchFamily="34" charset="0"/>
              <a:buChar char="•"/>
            </a:pPr>
            <a:r>
              <a:rPr lang="en-IN" sz="1050" dirty="0" smtClean="0"/>
              <a:t>Hands </a:t>
            </a:r>
            <a:r>
              <a:rPr lang="en-IN" sz="1050" dirty="0"/>
              <a:t>on experience in developing applications using </a:t>
            </a:r>
            <a:r>
              <a:rPr lang="en-IN" sz="1050" b="1" dirty="0"/>
              <a:t>.NET Framework</a:t>
            </a:r>
            <a:r>
              <a:rPr lang="en-IN" sz="1050" dirty="0"/>
              <a:t>, </a:t>
            </a:r>
            <a:r>
              <a:rPr lang="en-IN" sz="1050" b="1" dirty="0"/>
              <a:t>ADO.NET Core </a:t>
            </a:r>
            <a:r>
              <a:rPr lang="en-IN" sz="1050" dirty="0" smtClean="0"/>
              <a:t>.</a:t>
            </a:r>
          </a:p>
          <a:p>
            <a:pPr marL="171450" indent="-171450">
              <a:buFont typeface="Arial" panose="020B0604020202020204" pitchFamily="34" charset="0"/>
              <a:buChar char="•"/>
            </a:pPr>
            <a:r>
              <a:rPr lang="en-IN" sz="1050" dirty="0" smtClean="0"/>
              <a:t>Good </a:t>
            </a:r>
            <a:r>
              <a:rPr lang="en-IN" sz="1050" dirty="0"/>
              <a:t>understanding concepts of </a:t>
            </a:r>
            <a:r>
              <a:rPr lang="en-IN" sz="1050" b="1" dirty="0"/>
              <a:t>Data structure </a:t>
            </a:r>
            <a:r>
              <a:rPr lang="en-IN" sz="1050" dirty="0"/>
              <a:t>(Linked </a:t>
            </a:r>
            <a:r>
              <a:rPr lang="en-IN" sz="1050" dirty="0" smtClean="0"/>
              <a:t>List, Dictionary, stack) .</a:t>
            </a:r>
          </a:p>
          <a:p>
            <a:pPr marL="171450" indent="-171450">
              <a:buFont typeface="Arial" panose="020B0604020202020204" pitchFamily="34" charset="0"/>
              <a:buChar char="•"/>
            </a:pPr>
            <a:r>
              <a:rPr lang="en-IN" sz="1050" dirty="0" smtClean="0"/>
              <a:t>Understanding </a:t>
            </a:r>
            <a:r>
              <a:rPr lang="en-IN" sz="1050" b="1" dirty="0"/>
              <a:t>of </a:t>
            </a:r>
            <a:r>
              <a:rPr lang="en-IN" sz="1050" b="1" dirty="0" smtClean="0"/>
              <a:t>HTML5</a:t>
            </a:r>
            <a:r>
              <a:rPr lang="en-IN" sz="1050" dirty="0" smtClean="0"/>
              <a:t>, </a:t>
            </a:r>
            <a:r>
              <a:rPr lang="en-IN" sz="1050" b="1" dirty="0"/>
              <a:t>CSS</a:t>
            </a:r>
            <a:r>
              <a:rPr lang="en-IN" sz="1050" dirty="0"/>
              <a:t> and </a:t>
            </a:r>
            <a:r>
              <a:rPr lang="en-IN" sz="1050" b="1" dirty="0"/>
              <a:t>Angular </a:t>
            </a:r>
            <a:r>
              <a:rPr lang="en-IN" sz="1050" b="1" dirty="0" smtClean="0"/>
              <a:t>CLI</a:t>
            </a:r>
            <a:r>
              <a:rPr lang="en-US" altLang="nl-NL" sz="1050" dirty="0" smtClean="0"/>
              <a:t>.</a:t>
            </a:r>
            <a:endParaRPr lang="en-US" altLang="nl-NL" sz="900" dirty="0"/>
          </a:p>
        </p:txBody>
      </p:sp>
      <p:pic>
        <p:nvPicPr>
          <p:cNvPr id="3" name="Picture Placeholder 2">
            <a:extLst>
              <a:ext uri="{FF2B5EF4-FFF2-40B4-BE49-F238E27FC236}">
                <a16:creationId xmlns="" xmlns:a16="http://schemas.microsoft.com/office/drawing/2014/main" id="{88A863AC-00F4-4515-A946-F381545BD0F9}"/>
              </a:ext>
            </a:extLst>
          </p:cNvPr>
          <p:cNvPicPr>
            <a:picLocks noGrp="1" noChangeAspect="1"/>
          </p:cNvPicPr>
          <p:nvPr>
            <p:ph type="pic" sz="quarter" idx="46"/>
          </p:nvPr>
        </p:nvPicPr>
        <p:blipFill rotWithShape="1">
          <a:blip r:embed="rId5" cstate="print">
            <a:extLst>
              <a:ext uri="{28A0092B-C50C-407E-A947-70E740481C1C}">
                <a14:useLocalDpi xmlns:a14="http://schemas.microsoft.com/office/drawing/2010/main" val="0"/>
              </a:ext>
            </a:extLst>
          </a:blip>
          <a:srcRect l="9175" r="16274"/>
          <a:stretch/>
        </p:blipFill>
        <p:spPr>
          <a:xfrm>
            <a:off x="529839" y="483887"/>
            <a:ext cx="1196411" cy="1199012"/>
          </a:xfrm>
        </p:spPr>
      </p:pic>
      <p:sp>
        <p:nvSpPr>
          <p:cNvPr id="7178" name="Text Placeholder 1">
            <a:extLst>
              <a:ext uri="{FF2B5EF4-FFF2-40B4-BE49-F238E27FC236}">
                <a16:creationId xmlns=""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smtClean="0"/>
              <a:t>Priya</a:t>
            </a:r>
            <a:r>
              <a:rPr lang="en-IN" altLang="en-US" dirty="0" smtClean="0"/>
              <a:t> </a:t>
            </a:r>
            <a:r>
              <a:rPr lang="en-IN" altLang="en-US" dirty="0" err="1" smtClean="0"/>
              <a:t>Meena</a:t>
            </a:r>
            <a:endParaRPr lang="en-IN" altLang="en-US" dirty="0"/>
          </a:p>
        </p:txBody>
      </p:sp>
      <p:pic>
        <p:nvPicPr>
          <p:cNvPr id="7179" name="Picture 7">
            <a:hlinkClick r:id="rId3"/>
            <a:extLst>
              <a:ext uri="{FF2B5EF4-FFF2-40B4-BE49-F238E27FC236}">
                <a16:creationId xmlns="" xmlns:a16="http://schemas.microsoft.com/office/drawing/2014/main" id="{12618B16-99B6-4F89-A145-C5939A93831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l="23582" t="2058" r="24332" b="4875"/>
          <a:stretch>
            <a:fillRect/>
          </a:stretch>
        </p:blipFill>
        <p:spPr bwMode="auto">
          <a:xfrm>
            <a:off x="152400" y="6274384"/>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 xmlns:a16="http://schemas.microsoft.com/office/drawing/2014/main" id="{273FF0AF-5E94-435C-8A2A-7A7CA0FE36A6}"/>
              </a:ext>
            </a:extLst>
          </p:cNvPr>
          <p:cNvSpPr txBox="1">
            <a:spLocks noChangeArrowheads="1"/>
          </p:cNvSpPr>
          <p:nvPr/>
        </p:nvSpPr>
        <p:spPr bwMode="auto">
          <a:xfrm>
            <a:off x="623887" y="6379159"/>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 xmlns:a16="http://schemas.microsoft.com/office/drawing/2014/main" id="{568E79A1-196A-4599-9F1F-AD39B99F122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04699" y="627438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 xmlns:a16="http://schemas.microsoft.com/office/drawing/2014/main" id="{89622B52-B834-40D0-9BA5-24EF14F2A61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 xmlns:a16="http://schemas.microsoft.com/office/drawing/2014/main" id="{B8C26D43-3971-4B32-9403-96D3E3AC5656}"/>
              </a:ext>
            </a:extLst>
          </p:cNvPr>
          <p:cNvSpPr txBox="1">
            <a:spLocks noChangeArrowheads="1"/>
          </p:cNvSpPr>
          <p:nvPr/>
        </p:nvSpPr>
        <p:spPr bwMode="white">
          <a:xfrm>
            <a:off x="3048000" y="1961469"/>
            <a:ext cx="6096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mn-cs"/>
              </a:rPr>
              <a:t>A5</a:t>
            </a: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graphicFrame>
        <p:nvGraphicFramePr>
          <p:cNvPr id="2" name="Table 3">
            <a:extLst>
              <a:ext uri="{FF2B5EF4-FFF2-40B4-BE49-F238E27FC236}">
                <a16:creationId xmlns=""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441431758"/>
              </p:ext>
            </p:extLst>
          </p:nvPr>
        </p:nvGraphicFramePr>
        <p:xfrm>
          <a:off x="9234908" y="1585781"/>
          <a:ext cx="2949971" cy="4702760"/>
        </p:xfrm>
        <a:graphic>
          <a:graphicData uri="http://schemas.openxmlformats.org/drawingml/2006/table">
            <a:tbl>
              <a:tblPr firstRow="1" bandRow="1">
                <a:tableStyleId>{0E3FDE45-AF77-4B5C-9715-49D594BDF05E}</a:tableStyleId>
              </a:tblPr>
              <a:tblGrid>
                <a:gridCol w="1284605">
                  <a:extLst>
                    <a:ext uri="{9D8B030D-6E8A-4147-A177-3AD203B41FA5}">
                      <a16:colId xmlns="" xmlns:a16="http://schemas.microsoft.com/office/drawing/2014/main" val="3331298770"/>
                    </a:ext>
                  </a:extLst>
                </a:gridCol>
                <a:gridCol w="1665366">
                  <a:extLst>
                    <a:ext uri="{9D8B030D-6E8A-4147-A177-3AD203B41FA5}">
                      <a16:colId xmlns="" xmlns:a16="http://schemas.microsoft.com/office/drawing/2014/main" val="879084521"/>
                    </a:ext>
                  </a:extLst>
                </a:gridCol>
              </a:tblGrid>
              <a:tr h="1191367">
                <a:tc>
                  <a:txBody>
                    <a:bodyPr/>
                    <a:lstStyle/>
                    <a:p>
                      <a:r>
                        <a:rPr kumimoji="0" lang="en-US" altLang="en-US" sz="1000" b="0" u="none" strike="noStrike" kern="1200" cap="none" spc="0" normalizeH="0" baseline="0" noProof="0" dirty="0" smtClean="0">
                          <a:ln>
                            <a:noFill/>
                          </a:ln>
                          <a:effectLst/>
                          <a:uLnTx/>
                          <a:uFillTx/>
                        </a:rPr>
                        <a:t>C#</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smtClean="0"/>
                        <a:t>Basics, OOPS, Exception Handling, Arrays, Collection and Generics, Delegates and Events, File Io and Serialization.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3727898659"/>
                  </a:ext>
                </a:extLst>
              </a:tr>
              <a:tr h="7210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smtClean="0"/>
                        <a:t>.NET Framework</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1000" dirty="0" smtClean="0"/>
                        <a:t>ADO.NET,ASP.NET with MVC5 and WEB API, Entity Framework</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3294054581"/>
                  </a:ext>
                </a:extLst>
              </a:tr>
              <a:tr h="752441">
                <a:tc>
                  <a:txBody>
                    <a:bodyPr/>
                    <a:lstStyle/>
                    <a:p>
                      <a:r>
                        <a:rPr kumimoji="0" lang="en-US" sz="1000" u="none" strike="noStrike" kern="1200" cap="none" spc="0" normalizeH="0" baseline="0" dirty="0" smtClean="0">
                          <a:ln>
                            <a:noFill/>
                          </a:ln>
                          <a:effectLst/>
                          <a:uLnTx/>
                          <a:uFillTx/>
                        </a:rPr>
                        <a:t>C++</a:t>
                      </a:r>
                      <a:endParaRPr kumimoji="0" lang="en-US" sz="10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endParaRP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Basics, OOPS, Exception Handling, Arrays</a:t>
                      </a:r>
                      <a:endParaRPr lang="en-US" sz="1000" dirty="0">
                        <a:solidFill>
                          <a:schemeClr val="tx1"/>
                        </a:solidFill>
                      </a:endParaRPr>
                    </a:p>
                  </a:txBody>
                  <a:tcPr/>
                </a:tc>
                <a:extLst>
                  <a:ext uri="{0D108BD9-81ED-4DB2-BD59-A6C34878D82A}">
                    <a16:rowId xmlns="" xmlns:a16="http://schemas.microsoft.com/office/drawing/2014/main" val="3229840877"/>
                  </a:ext>
                </a:extLst>
              </a:tr>
              <a:tr h="470276">
                <a:tc>
                  <a:txBody>
                    <a:bodyPr/>
                    <a:lstStyle/>
                    <a:p>
                      <a:r>
                        <a:rPr lang="en-IN" sz="1000" dirty="0" smtClean="0"/>
                        <a:t>Database </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IN" sz="1000" dirty="0" smtClean="0"/>
                        <a:t>SQL</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668073409"/>
                  </a:ext>
                </a:extLst>
              </a:tr>
              <a:tr h="470276">
                <a:tc>
                  <a:txBody>
                    <a:bodyPr/>
                    <a:lstStyle/>
                    <a:p>
                      <a:r>
                        <a:rPr lang="en-IN" sz="1000" dirty="0" smtClean="0"/>
                        <a:t>Tools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IN" sz="1000" dirty="0" smtClean="0"/>
                        <a:t>GIT, POSTMAN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135133130"/>
                  </a:ext>
                </a:extLst>
              </a:tr>
              <a:tr h="548655">
                <a:tc>
                  <a:txBody>
                    <a:bodyPr/>
                    <a:lstStyle/>
                    <a:p>
                      <a:r>
                        <a:rPr lang="en-IN" sz="1000" dirty="0" smtClean="0"/>
                        <a:t>UI Technology </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lang="en-IN" sz="1000" dirty="0" smtClean="0"/>
                        <a:t>HTML5 ,CSS &amp; Angular</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978295346"/>
                  </a:ext>
                </a:extLst>
              </a:tr>
              <a:tr h="548655">
                <a:tc>
                  <a:txBody>
                    <a:bodyPr/>
                    <a:lstStyle/>
                    <a:p>
                      <a:r>
                        <a:rPr lang="en-IN" sz="1000" dirty="0" smtClean="0"/>
                        <a:t>Add On Skills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lang="en-IN" sz="1000" dirty="0" smtClean="0"/>
                        <a:t>Communication Skills, Team Management</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781158786"/>
                  </a:ext>
                </a:extLst>
              </a:tr>
            </a:tbl>
          </a:graphicData>
        </a:graphic>
      </p:graphicFrame>
      <p:sp>
        <p:nvSpPr>
          <p:cNvPr id="5" name="Rectangle 4">
            <a:extLst>
              <a:ext uri="{FF2B5EF4-FFF2-40B4-BE49-F238E27FC236}">
                <a16:creationId xmlns="" xmlns:a16="http://schemas.microsoft.com/office/drawing/2014/main" id="{4E726CED-1BAF-414A-893B-4626E9B6F2B4}"/>
              </a:ext>
            </a:extLst>
          </p:cNvPr>
          <p:cNvSpPr/>
          <p:nvPr/>
        </p:nvSpPr>
        <p:spPr>
          <a:xfrm>
            <a:off x="9499417" y="547041"/>
            <a:ext cx="2424112" cy="618631"/>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smtClean="0">
                <a:solidFill>
                  <a:prstClr val="black"/>
                </a:solidFill>
                <a:latin typeface="Verdana" panose="020B0604030504040204" pitchFamily="34" charset="0"/>
              </a:rPr>
              <a:t>Electronics and Communication: 2018 </a:t>
            </a:r>
            <a:r>
              <a:rPr lang="en-US" altLang="nl-NL" sz="1000" dirty="0">
                <a:solidFill>
                  <a:prstClr val="black"/>
                </a:solidFill>
                <a:latin typeface="Verdana" panose="020B0604030504040204" pitchFamily="34" charset="0"/>
              </a:rPr>
              <a:t>- </a:t>
            </a:r>
            <a:r>
              <a:rPr lang="en-US" altLang="nl-NL" sz="1000" dirty="0" smtClean="0">
                <a:solidFill>
                  <a:prstClr val="black"/>
                </a:solidFill>
                <a:latin typeface="Verdana" panose="020B0604030504040204" pitchFamily="34" charset="0"/>
              </a:rPr>
              <a:t>2022</a:t>
            </a:r>
            <a:endParaRPr lang="en-US" altLang="nl-NL" sz="1000" dirty="0">
              <a:solidFill>
                <a:prstClr val="black"/>
              </a:solidFill>
              <a:latin typeface="Verdana" panose="020B0604030504040204" pitchFamily="34" charset="0"/>
            </a:endParaRPr>
          </a:p>
        </p:txBody>
      </p:sp>
      <p:sp>
        <p:nvSpPr>
          <p:cNvPr id="6" name="Rectangle 5">
            <a:extLst>
              <a:ext uri="{FF2B5EF4-FFF2-40B4-BE49-F238E27FC236}">
                <a16:creationId xmlns="" xmlns:a16="http://schemas.microsoft.com/office/drawing/2014/main" id="{1616387D-79C4-4D2C-8F4C-617036B1459A}"/>
              </a:ext>
            </a:extLst>
          </p:cNvPr>
          <p:cNvSpPr/>
          <p:nvPr/>
        </p:nvSpPr>
        <p:spPr>
          <a:xfrm>
            <a:off x="9289797" y="1312498"/>
            <a:ext cx="567784" cy="246221"/>
          </a:xfrm>
          <a:prstGeom prst="rect">
            <a:avLst/>
          </a:prstGeom>
        </p:spPr>
        <p:txBody>
          <a:bodyPr wrap="none">
            <a:spAutoFit/>
          </a:bodyPr>
          <a:lstStyle/>
          <a:p>
            <a:r>
              <a:rPr lang="en-US" altLang="nl-NL" sz="1000" b="1" dirty="0" smtClean="0">
                <a:solidFill>
                  <a:srgbClr val="0070AD"/>
                </a:solidFill>
                <a:latin typeface="Verdana" panose="020B0604030504040204" pitchFamily="34" charset="0"/>
              </a:rPr>
              <a:t>Skills</a:t>
            </a:r>
            <a:endParaRPr lang="en-US" sz="1000" dirty="0"/>
          </a:p>
        </p:txBody>
      </p:sp>
    </p:spTree>
    <p:extLst>
      <p:ext uri="{BB962C8B-B14F-4D97-AF65-F5344CB8AC3E}">
        <p14:creationId xmlns:p14="http://schemas.microsoft.com/office/powerpoint/2010/main" val="2031523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c43bfbf7-b5f8-4451-8464-ef79a2e28ca1"/>
    <ds:schemaRef ds:uri="http://schemas.openxmlformats.org/package/2006/metadata/core-properties"/>
    <ds:schemaRef ds:uri="25289c4b-8fd1-4155-b56f-82d6fa13afd3"/>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2724</TotalTime>
  <Words>270</Words>
  <Application>Microsoft Office PowerPoint</Application>
  <PresentationFormat>Custom</PresentationFormat>
  <Paragraphs>53</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HP</cp:lastModifiedBy>
  <cp:revision>108</cp:revision>
  <dcterms:created xsi:type="dcterms:W3CDTF">2020-09-22T06:24:34Z</dcterms:created>
  <dcterms:modified xsi:type="dcterms:W3CDTF">2022-11-29T17:59:53Z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