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3" autoAdjust="0"/>
    <p:restoredTop sz="94660"/>
  </p:normalViewPr>
  <p:slideViewPr>
    <p:cSldViewPr>
      <p:cViewPr>
        <p:scale>
          <a:sx n="70" d="100"/>
          <a:sy n="70" d="100"/>
        </p:scale>
        <p:origin x="-140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CC7-EE44-47FB-895D-3E4F556E964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CC2BEA-4AE7-43CA-8402-6EAE0D9F0C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CC7-EE44-47FB-895D-3E4F556E964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BEA-4AE7-43CA-8402-6EAE0D9F0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CC7-EE44-47FB-895D-3E4F556E964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BEA-4AE7-43CA-8402-6EAE0D9F0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CC7-EE44-47FB-895D-3E4F556E964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BEA-4AE7-43CA-8402-6EAE0D9F0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CC7-EE44-47FB-895D-3E4F556E964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BEA-4AE7-43CA-8402-6EAE0D9F0C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CC7-EE44-47FB-895D-3E4F556E964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BEA-4AE7-43CA-8402-6EAE0D9F0C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CC7-EE44-47FB-895D-3E4F556E964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BEA-4AE7-43CA-8402-6EAE0D9F0C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CC7-EE44-47FB-895D-3E4F556E964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BEA-4AE7-43CA-8402-6EAE0D9F0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CC7-EE44-47FB-895D-3E4F556E964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BEA-4AE7-43CA-8402-6EAE0D9F0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CC7-EE44-47FB-895D-3E4F556E964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BEA-4AE7-43CA-8402-6EAE0D9F0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CC7-EE44-47FB-895D-3E4F556E964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BEA-4AE7-43CA-8402-6EAE0D9F0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CDCCC7-EE44-47FB-895D-3E4F556E9645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5CC2BEA-4AE7-43CA-8402-6EAE0D9F0C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r>
              <a:rPr lang="en-US" dirty="0" smtClean="0"/>
              <a:t>Food Franchisee Management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Jeet</a:t>
            </a:r>
            <a:r>
              <a:rPr lang="en-US" dirty="0" smtClean="0"/>
              <a:t> </a:t>
            </a:r>
            <a:r>
              <a:rPr lang="en-US" dirty="0" err="1" smtClean="0"/>
              <a:t>Jivrajani</a:t>
            </a:r>
            <a:r>
              <a:rPr lang="en-US" dirty="0" smtClean="0"/>
              <a:t> (201501039)</a:t>
            </a:r>
          </a:p>
          <a:p>
            <a:r>
              <a:rPr lang="en-US" dirty="0" err="1" smtClean="0"/>
              <a:t>Priya</a:t>
            </a:r>
            <a:r>
              <a:rPr lang="en-US" dirty="0" smtClean="0"/>
              <a:t> Mehta (201501085)</a:t>
            </a:r>
          </a:p>
          <a:p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Saparia</a:t>
            </a:r>
            <a:r>
              <a:rPr lang="en-US" dirty="0" smtClean="0"/>
              <a:t> (201501118)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Total amount of money which goes into the salary of employees.</a:t>
            </a:r>
          </a:p>
          <a:p>
            <a:pPr lvl="0"/>
            <a:r>
              <a:rPr lang="en-US" dirty="0"/>
              <a:t>Total profit for each franchisee</a:t>
            </a:r>
            <a:r>
              <a:rPr lang="en-US" dirty="0" smtClean="0"/>
              <a:t>.</a:t>
            </a:r>
          </a:p>
          <a:p>
            <a:r>
              <a:rPr lang="en-US" dirty="0"/>
              <a:t>Number of employees working on a particular post in a particular franchisee.</a:t>
            </a:r>
          </a:p>
          <a:p>
            <a:r>
              <a:rPr lang="en-US" dirty="0"/>
              <a:t>Provision of offers and discounts on a registered customer’s birthday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The most ordered food item at a particular time slot.</a:t>
            </a:r>
          </a:p>
          <a:p>
            <a:pPr lvl="0"/>
            <a:r>
              <a:rPr lang="en-US" dirty="0"/>
              <a:t>Ordering raw materials according to the most frequently ordered food item</a:t>
            </a:r>
          </a:p>
          <a:p>
            <a:r>
              <a:rPr lang="en-US" dirty="0"/>
              <a:t>Highest grossing franchisee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Provision of offers and discounts on a registered customer’s birthday</a:t>
            </a:r>
            <a:r>
              <a:rPr lang="en-US" dirty="0" smtClean="0"/>
              <a:t>.</a:t>
            </a:r>
          </a:p>
          <a:p>
            <a:r>
              <a:rPr lang="en-US" dirty="0"/>
              <a:t>Listing the irregular employees and fetching his/her details in order to contact them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6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5592763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amount of money which goes in the purchase of raw materials</a:t>
            </a:r>
          </a:p>
          <a:p>
            <a:r>
              <a:rPr lang="en-US" sz="2000" dirty="0" smtClean="0"/>
              <a:t>The total profit gained by a particular food item can be calculated and hence we can know the highest grossing food item.</a:t>
            </a:r>
          </a:p>
          <a:p>
            <a:pPr lvl="0"/>
            <a:r>
              <a:rPr lang="en-US" sz="2000" dirty="0" smtClean="0"/>
              <a:t>Salary of an employee calculated according to the working hours and the post.</a:t>
            </a:r>
          </a:p>
          <a:p>
            <a:r>
              <a:rPr lang="en-US" sz="2000" dirty="0" smtClean="0"/>
              <a:t>The performance of employee is measured by the average of all the ratings given by the manager/customers.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Most used raw material.</a:t>
            </a:r>
          </a:p>
          <a:p>
            <a:r>
              <a:rPr lang="en-US" sz="2000" dirty="0" smtClean="0"/>
              <a:t>Cost of raw materials incurred for a food item.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Details of franchisees owned by one owner.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Delete the data of raw materials older than a day.</a:t>
            </a:r>
          </a:p>
          <a:p>
            <a:r>
              <a:rPr lang="en-US" sz="2000" dirty="0" smtClean="0"/>
              <a:t>Total order of a particular food item in a particular food franchisee.</a:t>
            </a:r>
          </a:p>
          <a:p>
            <a:r>
              <a:rPr lang="en-US" sz="2000" dirty="0" smtClean="0"/>
              <a:t>Number of Franchisee owned by an owner.</a:t>
            </a:r>
          </a:p>
          <a:p>
            <a:pPr lvl="0"/>
            <a:r>
              <a:rPr lang="en-US" sz="2000" dirty="0" smtClean="0"/>
              <a:t>Total number of particular food item ordered per franchisee.</a:t>
            </a:r>
          </a:p>
        </p:txBody>
      </p:sp>
    </p:spTree>
    <p:extLst>
      <p:ext uri="{BB962C8B-B14F-4D97-AF65-F5344CB8AC3E}">
        <p14:creationId xmlns:p14="http://schemas.microsoft.com/office/powerpoint/2010/main" val="176111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Sufficient data is not entered and hence we don’t know if the database will work efficiently when released in the market.</a:t>
            </a:r>
          </a:p>
          <a:p>
            <a:r>
              <a:rPr lang="en-US" dirty="0" smtClean="0"/>
              <a:t>Generalization of different franchisees are different and creating a database covering all the specifications is hard.</a:t>
            </a:r>
            <a:endParaRPr lang="en-US" dirty="0"/>
          </a:p>
          <a:p>
            <a:r>
              <a:rPr lang="en-US" dirty="0" smtClean="0"/>
              <a:t>Employee working record was limited.</a:t>
            </a:r>
          </a:p>
        </p:txBody>
      </p:sp>
    </p:spTree>
    <p:extLst>
      <p:ext uri="{BB962C8B-B14F-4D97-AF65-F5344CB8AC3E}">
        <p14:creationId xmlns:p14="http://schemas.microsoft.com/office/powerpoint/2010/main" val="49796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chains can have any number of franchisees.</a:t>
            </a:r>
          </a:p>
          <a:p>
            <a:r>
              <a:rPr lang="en-US" dirty="0" smtClean="0"/>
              <a:t>Employees have various different posts and each post has a different salary.</a:t>
            </a:r>
          </a:p>
          <a:p>
            <a:r>
              <a:rPr lang="en-US" dirty="0" smtClean="0"/>
              <a:t>Only the recent data of raw materials will be stored. Other old data will be deleted.</a:t>
            </a:r>
          </a:p>
          <a:p>
            <a:r>
              <a:rPr lang="en-US" dirty="0" smtClean="0"/>
              <a:t>Prices for food items for all franchisees are the same. </a:t>
            </a:r>
          </a:p>
          <a:p>
            <a:r>
              <a:rPr lang="en-US" dirty="0" smtClean="0"/>
              <a:t>There will be a set of parameters on which the employee is 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21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management of customer records and his ordering history.</a:t>
            </a:r>
          </a:p>
          <a:p>
            <a:r>
              <a:rPr lang="en-US" dirty="0" smtClean="0"/>
              <a:t>Making specific changes for different food chains.</a:t>
            </a:r>
          </a:p>
          <a:p>
            <a:r>
              <a:rPr lang="en-US" dirty="0" smtClean="0"/>
              <a:t>Different level of data can be accessed by different level of employees according to their post. </a:t>
            </a:r>
          </a:p>
          <a:p>
            <a:r>
              <a:rPr lang="en-US" dirty="0" smtClean="0"/>
              <a:t>Login credentials for employees.</a:t>
            </a:r>
          </a:p>
          <a:p>
            <a:r>
              <a:rPr lang="en-US" dirty="0" smtClean="0"/>
              <a:t>Using database records to recommend different food items to individual customers. </a:t>
            </a:r>
          </a:p>
        </p:txBody>
      </p:sp>
    </p:spTree>
    <p:extLst>
      <p:ext uri="{BB962C8B-B14F-4D97-AF65-F5344CB8AC3E}">
        <p14:creationId xmlns:p14="http://schemas.microsoft.com/office/powerpoint/2010/main" val="72922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We would like to thank Professor </a:t>
            </a:r>
            <a:r>
              <a:rPr lang="en-US" dirty="0" err="1" smtClean="0"/>
              <a:t>Daxesh</a:t>
            </a:r>
            <a:r>
              <a:rPr lang="en-US" dirty="0" smtClean="0"/>
              <a:t> Shah for encouraging us to take up such a database management project which helped us understand various concepts of DBMS. We would also like to thank Mrs. </a:t>
            </a:r>
            <a:r>
              <a:rPr lang="en-US" dirty="0" err="1" smtClean="0"/>
              <a:t>Purnima</a:t>
            </a:r>
            <a:r>
              <a:rPr lang="en-US" dirty="0" smtClean="0"/>
              <a:t> Shah, </a:t>
            </a:r>
            <a:r>
              <a:rPr lang="en-US" dirty="0" err="1" smtClean="0"/>
              <a:t>Shreedhar</a:t>
            </a:r>
            <a:r>
              <a:rPr lang="en-US" dirty="0" smtClean="0"/>
              <a:t> </a:t>
            </a:r>
            <a:r>
              <a:rPr lang="en-US" dirty="0" err="1" smtClean="0"/>
              <a:t>Dalal</a:t>
            </a:r>
            <a:r>
              <a:rPr lang="en-US" dirty="0" smtClean="0"/>
              <a:t>, </a:t>
            </a:r>
            <a:r>
              <a:rPr lang="en-US" dirty="0" err="1" smtClean="0"/>
              <a:t>Madhav</a:t>
            </a:r>
            <a:r>
              <a:rPr lang="en-US" dirty="0" smtClean="0"/>
              <a:t> </a:t>
            </a:r>
            <a:r>
              <a:rPr lang="en-US" dirty="0" err="1" smtClean="0"/>
              <a:t>Chauhan</a:t>
            </a:r>
            <a:r>
              <a:rPr lang="en-US" dirty="0" smtClean="0"/>
              <a:t>, </a:t>
            </a:r>
            <a:r>
              <a:rPr lang="en-US" dirty="0" err="1" smtClean="0"/>
              <a:t>Miloni</a:t>
            </a:r>
            <a:r>
              <a:rPr lang="en-US" dirty="0" smtClean="0"/>
              <a:t> Mehta and </a:t>
            </a:r>
            <a:r>
              <a:rPr lang="en-US" dirty="0" err="1" smtClean="0"/>
              <a:t>Shachi</a:t>
            </a:r>
            <a:r>
              <a:rPr lang="en-US" dirty="0" smtClean="0"/>
              <a:t> </a:t>
            </a:r>
            <a:r>
              <a:rPr lang="en-US" dirty="0" err="1" smtClean="0"/>
              <a:t>Turakhia</a:t>
            </a:r>
            <a:r>
              <a:rPr lang="en-US" dirty="0" smtClean="0"/>
              <a:t> for their valuable time and guidance. We would also like to thank the institute for offering us such a course.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5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Food franchisee management system is a database system which helps the different franchises of a restaurant to manage different records regarding different aspects. </a:t>
            </a:r>
          </a:p>
          <a:p>
            <a:r>
              <a:rPr lang="en-US" dirty="0" smtClean="0"/>
              <a:t>Also these could be used to compare the performance of different franchisee and check their working and efficiencies.</a:t>
            </a:r>
          </a:p>
          <a:p>
            <a:r>
              <a:rPr lang="en-US" dirty="0" smtClean="0"/>
              <a:t>It can be divided into three main categories: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Franchisee detail maintenance </a:t>
            </a:r>
          </a:p>
          <a:p>
            <a:pPr>
              <a:buFontTx/>
              <a:buChar char="-"/>
            </a:pPr>
            <a:r>
              <a:rPr lang="en-US" dirty="0" smtClean="0"/>
              <a:t>Customer records and details</a:t>
            </a:r>
          </a:p>
          <a:p>
            <a:pPr>
              <a:buFontTx/>
              <a:buChar char="-"/>
            </a:pPr>
            <a:r>
              <a:rPr lang="en-US" dirty="0" smtClean="0"/>
              <a:t>Employee records and details </a:t>
            </a:r>
          </a:p>
        </p:txBody>
      </p:sp>
    </p:spTree>
    <p:extLst>
      <p:ext uri="{BB962C8B-B14F-4D97-AF65-F5344CB8AC3E}">
        <p14:creationId xmlns:p14="http://schemas.microsoft.com/office/powerpoint/2010/main" val="20469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38199"/>
            <a:ext cx="8001001" cy="5874229"/>
          </a:xfrm>
        </p:spPr>
      </p:pic>
    </p:spTree>
    <p:extLst>
      <p:ext uri="{BB962C8B-B14F-4D97-AF65-F5344CB8AC3E}">
        <p14:creationId xmlns:p14="http://schemas.microsoft.com/office/powerpoint/2010/main" val="32134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388956"/>
              </p:ext>
            </p:extLst>
          </p:nvPr>
        </p:nvGraphicFramePr>
        <p:xfrm>
          <a:off x="457200" y="1600200"/>
          <a:ext cx="82296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Many to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to Many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employee_work_experience</a:t>
                      </a:r>
                      <a:r>
                        <a:rPr lang="en-US" baseline="0" dirty="0" smtClean="0"/>
                        <a:t> -&gt; </a:t>
                      </a:r>
                      <a:r>
                        <a:rPr lang="en-US" baseline="0" dirty="0" err="1" smtClean="0"/>
                        <a:t>employee_personal_details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owner_details</a:t>
                      </a:r>
                      <a:r>
                        <a:rPr lang="en-US" dirty="0" smtClean="0"/>
                        <a:t> -&gt; franchisee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customer_record</a:t>
                      </a:r>
                      <a:r>
                        <a:rPr lang="en-US" dirty="0" smtClean="0"/>
                        <a:t> 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food_items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franchisee_details</a:t>
                      </a:r>
                      <a:r>
                        <a:rPr lang="en-US" dirty="0" smtClean="0"/>
                        <a:t> -&gt; franchisee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customer_record</a:t>
                      </a:r>
                      <a:r>
                        <a:rPr lang="en-US" dirty="0" smtClean="0"/>
                        <a:t> -&gt; franchisee [Referential</a:t>
                      </a:r>
                      <a:r>
                        <a:rPr lang="en-US" baseline="0" dirty="0" smtClean="0"/>
                        <a:t> Integrity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post_salary_details</a:t>
                      </a:r>
                      <a:r>
                        <a:rPr lang="en-US" baseline="0" dirty="0" smtClean="0"/>
                        <a:t> -&gt; </a:t>
                      </a:r>
                      <a:r>
                        <a:rPr lang="en-US" baseline="0" dirty="0" err="1" smtClean="0"/>
                        <a:t>employee_working_details</a:t>
                      </a:r>
                      <a:r>
                        <a:rPr lang="en-US" baseline="0" dirty="0" smtClean="0"/>
                        <a:t> [Referential Integrity]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customer_record</a:t>
                      </a:r>
                      <a:r>
                        <a:rPr lang="en-US" baseline="0" dirty="0" smtClean="0"/>
                        <a:t> -&gt; </a:t>
                      </a:r>
                      <a:r>
                        <a:rPr lang="en-US" baseline="0" dirty="0" err="1" smtClean="0"/>
                        <a:t>customer_details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raw_materials</a:t>
                      </a:r>
                      <a:r>
                        <a:rPr lang="en-US" baseline="0" dirty="0" smtClean="0"/>
                        <a:t> -&gt; </a:t>
                      </a:r>
                      <a:r>
                        <a:rPr lang="en-US" baseline="0" dirty="0" err="1" smtClean="0"/>
                        <a:t>food_items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employee_working_details</a:t>
                      </a:r>
                      <a:r>
                        <a:rPr lang="en-US" dirty="0" smtClean="0"/>
                        <a:t> 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employee_personal_details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employee_working_details</a:t>
                      </a:r>
                      <a:r>
                        <a:rPr lang="en-US" dirty="0" smtClean="0"/>
                        <a:t> -&gt; franchisee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867400"/>
            <a:ext cx="8404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Referential Integrity : Primary key changes must be applied to the </a:t>
            </a:r>
          </a:p>
          <a:p>
            <a:r>
              <a:rPr lang="en-US" sz="2400" dirty="0" smtClean="0"/>
              <a:t>		             corresponding foreign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826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post_salary_details</a:t>
            </a:r>
            <a:r>
              <a:rPr lang="en-US" dirty="0" smtClean="0"/>
              <a:t> : Consists of the various posts of the franchisee and the salaries offered to each. 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mployee_working_details</a:t>
            </a:r>
            <a:r>
              <a:rPr lang="en-US" dirty="0" smtClean="0"/>
              <a:t> : Consists of details like the presence of employee, working hours, rating, manager, the post and the franchisee which the employee works in.</a:t>
            </a:r>
          </a:p>
          <a:p>
            <a:r>
              <a:rPr lang="en-US" dirty="0" err="1" smtClean="0"/>
              <a:t>employee_work_experience</a:t>
            </a:r>
            <a:r>
              <a:rPr lang="en-US" dirty="0" smtClean="0"/>
              <a:t> : Consists of the details of the past jobs and it’s tenure.</a:t>
            </a:r>
          </a:p>
          <a:p>
            <a:r>
              <a:rPr lang="en-US" dirty="0" err="1" smtClean="0"/>
              <a:t>employee_personal_details</a:t>
            </a:r>
            <a:r>
              <a:rPr lang="en-US" dirty="0" smtClean="0"/>
              <a:t> : Consists of various personal details of employee.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91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73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franchisee_details</a:t>
            </a:r>
            <a:r>
              <a:rPr lang="en-US" dirty="0" smtClean="0"/>
              <a:t> : Consists of various physical details of the franchisee and it’s opening and closing time.</a:t>
            </a:r>
          </a:p>
          <a:p>
            <a:r>
              <a:rPr lang="en-US" dirty="0" smtClean="0"/>
              <a:t>franchisee : Consists of the owners which own the franchisee and it’s area.</a:t>
            </a:r>
          </a:p>
          <a:p>
            <a:r>
              <a:rPr lang="en-US" dirty="0" err="1" smtClean="0"/>
              <a:t>owner_details</a:t>
            </a:r>
            <a:r>
              <a:rPr lang="en-US" dirty="0" smtClean="0"/>
              <a:t> : Consists of various personal details of the owner.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ood_items</a:t>
            </a:r>
            <a:r>
              <a:rPr lang="en-US" dirty="0" smtClean="0"/>
              <a:t> : Consists of various details of food items and it’s prices.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aw_materails</a:t>
            </a:r>
            <a:r>
              <a:rPr lang="en-US" dirty="0" smtClean="0"/>
              <a:t> : Consists of details and prices of raw materials used by the franchisee.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3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ustomer_record</a:t>
            </a:r>
            <a:r>
              <a:rPr lang="en-US" dirty="0" smtClean="0"/>
              <a:t> : Billing details of each customer.</a:t>
            </a:r>
          </a:p>
          <a:p>
            <a:r>
              <a:rPr lang="en-US" dirty="0" err="1" smtClean="0"/>
              <a:t>customer_details</a:t>
            </a:r>
            <a:r>
              <a:rPr lang="en-US" dirty="0" smtClean="0"/>
              <a:t> : Consists of various personal details of the customer.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454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tables are already normalized in the first form since there are no multi</a:t>
            </a:r>
            <a:r>
              <a:rPr lang="en-US" sz="2400" b="1" dirty="0"/>
              <a:t> </a:t>
            </a:r>
            <a:r>
              <a:rPr lang="en-US" sz="2400" dirty="0"/>
              <a:t>valued attributes. Hence each field can accept only one value.</a:t>
            </a:r>
          </a:p>
          <a:p>
            <a:r>
              <a:rPr lang="en-US" sz="2400" dirty="0" smtClean="0"/>
              <a:t>The franchisee table and the </a:t>
            </a:r>
            <a:r>
              <a:rPr lang="en-US" sz="2400" dirty="0" err="1" smtClean="0"/>
              <a:t>raw_materials</a:t>
            </a:r>
            <a:r>
              <a:rPr lang="en-US" sz="2400" dirty="0" smtClean="0"/>
              <a:t> table were not 2NF. In </a:t>
            </a:r>
            <a:r>
              <a:rPr lang="en-US" sz="2400" dirty="0" err="1" smtClean="0"/>
              <a:t>raw_materials</a:t>
            </a:r>
            <a:r>
              <a:rPr lang="en-US" sz="2400" dirty="0" smtClean="0"/>
              <a:t>, the attribute </a:t>
            </a:r>
            <a:r>
              <a:rPr lang="en-US" sz="2400" dirty="0" err="1" smtClean="0"/>
              <a:t>raw_material_name</a:t>
            </a:r>
            <a:r>
              <a:rPr lang="en-US" sz="2400" dirty="0" smtClean="0"/>
              <a:t> just depended on </a:t>
            </a:r>
            <a:r>
              <a:rPr lang="en-US" sz="2400" dirty="0" err="1" smtClean="0"/>
              <a:t>raw_material_ID</a:t>
            </a:r>
            <a:r>
              <a:rPr lang="en-US" sz="2400" dirty="0" smtClean="0"/>
              <a:t> and not on the other primary keys. Hence, </a:t>
            </a:r>
            <a:r>
              <a:rPr lang="en-US" sz="2400" dirty="0" err="1" smtClean="0"/>
              <a:t>raw_material_name</a:t>
            </a:r>
            <a:r>
              <a:rPr lang="en-US" sz="2400" dirty="0" smtClean="0"/>
              <a:t> along with </a:t>
            </a:r>
            <a:r>
              <a:rPr lang="en-US" sz="2400" dirty="0" err="1" smtClean="0"/>
              <a:t>raw_material_ID</a:t>
            </a:r>
            <a:r>
              <a:rPr lang="en-US" sz="2400" dirty="0" smtClean="0"/>
              <a:t> was shifted to another table.</a:t>
            </a:r>
          </a:p>
          <a:p>
            <a:r>
              <a:rPr lang="en-US" sz="2400" dirty="0" smtClean="0"/>
              <a:t>In the franchisee table, the franchisee area depended just on the </a:t>
            </a:r>
            <a:r>
              <a:rPr lang="en-US" sz="2400" dirty="0" err="1" smtClean="0"/>
              <a:t>franchisee_ID</a:t>
            </a:r>
            <a:r>
              <a:rPr lang="en-US" sz="2400" dirty="0" smtClean="0"/>
              <a:t> and not on the </a:t>
            </a:r>
            <a:r>
              <a:rPr lang="en-US" sz="2400" dirty="0" err="1" smtClean="0"/>
              <a:t>owner_ID</a:t>
            </a:r>
            <a:r>
              <a:rPr lang="en-US" sz="2400" dirty="0" smtClean="0"/>
              <a:t>. Hence </a:t>
            </a:r>
            <a:r>
              <a:rPr lang="en-US" sz="2400" dirty="0" err="1" smtClean="0"/>
              <a:t>franchisee_ID</a:t>
            </a:r>
            <a:r>
              <a:rPr lang="en-US" sz="2400" dirty="0" smtClean="0"/>
              <a:t> along with </a:t>
            </a:r>
            <a:r>
              <a:rPr lang="en-US" sz="2400" dirty="0" err="1" smtClean="0"/>
              <a:t>franchisee_name</a:t>
            </a:r>
            <a:r>
              <a:rPr lang="en-US" sz="2400" dirty="0" smtClean="0"/>
              <a:t> was shifted to a different table. </a:t>
            </a:r>
          </a:p>
          <a:p>
            <a:r>
              <a:rPr lang="en-US" sz="2400" dirty="0" smtClean="0"/>
              <a:t>After making the tables 2NF, we checked for 3NF and all the tables were found to be 3NF. </a:t>
            </a:r>
          </a:p>
        </p:txBody>
      </p:sp>
    </p:spTree>
    <p:extLst>
      <p:ext uri="{BB962C8B-B14F-4D97-AF65-F5344CB8AC3E}">
        <p14:creationId xmlns:p14="http://schemas.microsoft.com/office/powerpoint/2010/main" val="403112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212</TotalTime>
  <Words>888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Food Franchisee Management System </vt:lpstr>
      <vt:lpstr>Acknowledgement</vt:lpstr>
      <vt:lpstr>Introduction</vt:lpstr>
      <vt:lpstr>Entity Relationship Diagram</vt:lpstr>
      <vt:lpstr>Relationships </vt:lpstr>
      <vt:lpstr>Tables</vt:lpstr>
      <vt:lpstr>PowerPoint Presentation</vt:lpstr>
      <vt:lpstr>PowerPoint Presentation</vt:lpstr>
      <vt:lpstr>Normalization </vt:lpstr>
      <vt:lpstr>List of Queries</vt:lpstr>
      <vt:lpstr>PowerPoint Presentation</vt:lpstr>
      <vt:lpstr>Constraints</vt:lpstr>
      <vt:lpstr>Assumptions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2017-05-10T10:19:27Z</dcterms:created>
  <dcterms:modified xsi:type="dcterms:W3CDTF">2017-05-10T13:52:12Z</dcterms:modified>
</cp:coreProperties>
</file>