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24" r:id="rId7"/>
    <p:sldId id="314" r:id="rId8"/>
    <p:sldId id="323" r:id="rId9"/>
    <p:sldId id="315" r:id="rId10"/>
    <p:sldId id="316" r:id="rId11"/>
    <p:sldId id="318" r:id="rId12"/>
    <p:sldId id="3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02B81-0729-4C44-9FF4-460DF847789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26AF1FB-6EA1-4165-B676-860764FF29A6}">
      <dgm:prSet/>
      <dgm:spPr/>
      <dgm:t>
        <a:bodyPr/>
        <a:lstStyle/>
        <a:p>
          <a:r>
            <a:rPr lang="en-US"/>
            <a:t>Objective</a:t>
          </a:r>
        </a:p>
      </dgm:t>
    </dgm:pt>
    <dgm:pt modelId="{EB13ABA3-B3DE-4263-9D44-84C4EECE1DCE}" type="parTrans" cxnId="{80644948-3DF9-4A5B-9CDF-9EC269CCA39A}">
      <dgm:prSet/>
      <dgm:spPr/>
      <dgm:t>
        <a:bodyPr/>
        <a:lstStyle/>
        <a:p>
          <a:endParaRPr lang="en-US"/>
        </a:p>
      </dgm:t>
    </dgm:pt>
    <dgm:pt modelId="{E16B6352-FDA8-4AAB-8095-50F8C3695D98}" type="sibTrans" cxnId="{80644948-3DF9-4A5B-9CDF-9EC269CCA39A}">
      <dgm:prSet/>
      <dgm:spPr/>
      <dgm:t>
        <a:bodyPr/>
        <a:lstStyle/>
        <a:p>
          <a:endParaRPr lang="en-US"/>
        </a:p>
      </dgm:t>
    </dgm:pt>
    <dgm:pt modelId="{E1D68EFD-010E-4A2A-89D3-EEDF7059C9CE}">
      <dgm:prSet/>
      <dgm:spPr/>
      <dgm:t>
        <a:bodyPr/>
        <a:lstStyle/>
        <a:p>
          <a:r>
            <a:rPr lang="en-IN"/>
            <a:t>Technology </a:t>
          </a:r>
          <a:endParaRPr lang="en-US"/>
        </a:p>
      </dgm:t>
    </dgm:pt>
    <dgm:pt modelId="{EFD263A4-30DB-4BE1-B52F-8D329350EDF7}" type="parTrans" cxnId="{EA8DF365-D5BC-4A59-AA62-38029981FB7E}">
      <dgm:prSet/>
      <dgm:spPr/>
      <dgm:t>
        <a:bodyPr/>
        <a:lstStyle/>
        <a:p>
          <a:endParaRPr lang="en-US"/>
        </a:p>
      </dgm:t>
    </dgm:pt>
    <dgm:pt modelId="{343605BD-300D-4E4E-B7C8-E22524CB7036}" type="sibTrans" cxnId="{EA8DF365-D5BC-4A59-AA62-38029981FB7E}">
      <dgm:prSet/>
      <dgm:spPr/>
      <dgm:t>
        <a:bodyPr/>
        <a:lstStyle/>
        <a:p>
          <a:endParaRPr lang="en-US"/>
        </a:p>
      </dgm:t>
    </dgm:pt>
    <dgm:pt modelId="{8A6ECFD8-E6E7-4746-BB85-0BE9B739288D}">
      <dgm:prSet/>
      <dgm:spPr/>
      <dgm:t>
        <a:bodyPr/>
        <a:lstStyle/>
        <a:p>
          <a:r>
            <a:rPr lang="en-IN"/>
            <a:t>Project Flow</a:t>
          </a:r>
          <a:endParaRPr lang="en-US"/>
        </a:p>
      </dgm:t>
    </dgm:pt>
    <dgm:pt modelId="{3092D615-ACFF-4C6F-ABEE-EE0499553A64}" type="parTrans" cxnId="{335E3555-19D2-47B3-AAEB-66E25F01A465}">
      <dgm:prSet/>
      <dgm:spPr/>
      <dgm:t>
        <a:bodyPr/>
        <a:lstStyle/>
        <a:p>
          <a:endParaRPr lang="en-US"/>
        </a:p>
      </dgm:t>
    </dgm:pt>
    <dgm:pt modelId="{62F3091E-88F2-4C05-B602-108654CC2AA3}" type="sibTrans" cxnId="{335E3555-19D2-47B3-AAEB-66E25F01A465}">
      <dgm:prSet/>
      <dgm:spPr/>
      <dgm:t>
        <a:bodyPr/>
        <a:lstStyle/>
        <a:p>
          <a:endParaRPr lang="en-US"/>
        </a:p>
      </dgm:t>
    </dgm:pt>
    <dgm:pt modelId="{0D1C77C5-02E1-4A0E-A648-199DEC1E819F}">
      <dgm:prSet/>
      <dgm:spPr/>
      <dgm:t>
        <a:bodyPr/>
        <a:lstStyle/>
        <a:p>
          <a:endParaRPr lang="en-US" dirty="0"/>
        </a:p>
      </dgm:t>
    </dgm:pt>
    <dgm:pt modelId="{FEE8AD03-CBB0-4577-853C-396560B5C041}" type="parTrans" cxnId="{C09159B3-1B25-49D8-9562-7770C96BFD25}">
      <dgm:prSet/>
      <dgm:spPr/>
      <dgm:t>
        <a:bodyPr/>
        <a:lstStyle/>
        <a:p>
          <a:endParaRPr lang="en-US"/>
        </a:p>
      </dgm:t>
    </dgm:pt>
    <dgm:pt modelId="{83BF4659-ABDA-4257-80DC-28353498A7E0}" type="sibTrans" cxnId="{C09159B3-1B25-49D8-9562-7770C96BFD25}">
      <dgm:prSet/>
      <dgm:spPr/>
      <dgm:t>
        <a:bodyPr/>
        <a:lstStyle/>
        <a:p>
          <a:endParaRPr lang="en-US"/>
        </a:p>
      </dgm:t>
    </dgm:pt>
    <dgm:pt modelId="{A0EAC4D1-6044-4D0B-B7C6-2FCDA7CC3915}">
      <dgm:prSet/>
      <dgm:spPr/>
      <dgm:t>
        <a:bodyPr/>
        <a:lstStyle/>
        <a:p>
          <a:r>
            <a:rPr lang="en-IN" dirty="0"/>
            <a:t>PART 1</a:t>
          </a:r>
          <a:endParaRPr lang="en-US" dirty="0"/>
        </a:p>
      </dgm:t>
    </dgm:pt>
    <dgm:pt modelId="{C6397224-AB2A-4E2B-8ED8-A167A27D5F57}" type="parTrans" cxnId="{CFFF0350-E114-41A6-80F3-3FE6149852E0}">
      <dgm:prSet/>
      <dgm:spPr/>
      <dgm:t>
        <a:bodyPr/>
        <a:lstStyle/>
        <a:p>
          <a:endParaRPr lang="en-US"/>
        </a:p>
      </dgm:t>
    </dgm:pt>
    <dgm:pt modelId="{1594BABE-6B3C-4DEB-8958-F6FB3A74AB6F}" type="sibTrans" cxnId="{CFFF0350-E114-41A6-80F3-3FE6149852E0}">
      <dgm:prSet/>
      <dgm:spPr/>
      <dgm:t>
        <a:bodyPr/>
        <a:lstStyle/>
        <a:p>
          <a:endParaRPr lang="en-US"/>
        </a:p>
      </dgm:t>
    </dgm:pt>
    <dgm:pt modelId="{2F1C26F3-6A1D-4278-A9A4-FF434487C051}">
      <dgm:prSet/>
      <dgm:spPr/>
      <dgm:t>
        <a:bodyPr/>
        <a:lstStyle/>
        <a:p>
          <a:r>
            <a:rPr lang="en-IN" dirty="0"/>
            <a:t>PART 2</a:t>
          </a:r>
          <a:endParaRPr lang="en-US" dirty="0"/>
        </a:p>
      </dgm:t>
    </dgm:pt>
    <dgm:pt modelId="{8D562E36-955A-4D52-A57C-E6D0F4F2995E}" type="parTrans" cxnId="{4BC1F795-C13D-4DC0-A53A-33EBE08A2B27}">
      <dgm:prSet/>
      <dgm:spPr/>
      <dgm:t>
        <a:bodyPr/>
        <a:lstStyle/>
        <a:p>
          <a:endParaRPr lang="en-US"/>
        </a:p>
      </dgm:t>
    </dgm:pt>
    <dgm:pt modelId="{14712CB1-73F0-44DB-A0D3-1D5A289D9DFD}" type="sibTrans" cxnId="{4BC1F795-C13D-4DC0-A53A-33EBE08A2B27}">
      <dgm:prSet/>
      <dgm:spPr/>
      <dgm:t>
        <a:bodyPr/>
        <a:lstStyle/>
        <a:p>
          <a:endParaRPr lang="en-US"/>
        </a:p>
      </dgm:t>
    </dgm:pt>
    <dgm:pt modelId="{95F63AE2-EF91-433D-9AE7-B08A66FB69C6}">
      <dgm:prSet/>
      <dgm:spPr/>
      <dgm:t>
        <a:bodyPr/>
        <a:lstStyle/>
        <a:p>
          <a:r>
            <a:rPr lang="en-IN" dirty="0"/>
            <a:t>PART 3</a:t>
          </a:r>
          <a:endParaRPr lang="en-US" dirty="0"/>
        </a:p>
      </dgm:t>
    </dgm:pt>
    <dgm:pt modelId="{72C2D416-D55B-4F78-9A34-20FB88FAFF3F}" type="parTrans" cxnId="{0364896B-7B07-4F29-86D7-0E0A4063E1DA}">
      <dgm:prSet/>
      <dgm:spPr/>
      <dgm:t>
        <a:bodyPr/>
        <a:lstStyle/>
        <a:p>
          <a:endParaRPr lang="en-US"/>
        </a:p>
      </dgm:t>
    </dgm:pt>
    <dgm:pt modelId="{26B1C4E2-0245-4B17-9A29-4FAD05E157ED}" type="sibTrans" cxnId="{0364896B-7B07-4F29-86D7-0E0A4063E1DA}">
      <dgm:prSet/>
      <dgm:spPr/>
      <dgm:t>
        <a:bodyPr/>
        <a:lstStyle/>
        <a:p>
          <a:endParaRPr lang="en-US"/>
        </a:p>
      </dgm:t>
    </dgm:pt>
    <dgm:pt modelId="{5C64365B-59BF-4B53-B6D9-0166919A9317}" type="pres">
      <dgm:prSet presAssocID="{BB402B81-0729-4C44-9FF4-460DF847789D}" presName="linear" presStyleCnt="0">
        <dgm:presLayoutVars>
          <dgm:animLvl val="lvl"/>
          <dgm:resizeHandles val="exact"/>
        </dgm:presLayoutVars>
      </dgm:prSet>
      <dgm:spPr/>
    </dgm:pt>
    <dgm:pt modelId="{5034930E-D630-455F-ABC0-E35ADCDABD6D}" type="pres">
      <dgm:prSet presAssocID="{226AF1FB-6EA1-4165-B676-860764FF29A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285B938-5158-41B6-9510-E95EB5B76FBD}" type="pres">
      <dgm:prSet presAssocID="{E16B6352-FDA8-4AAB-8095-50F8C3695D98}" presName="spacer" presStyleCnt="0"/>
      <dgm:spPr/>
    </dgm:pt>
    <dgm:pt modelId="{3089D7E7-0382-4696-93B7-4CE2C84C8B42}" type="pres">
      <dgm:prSet presAssocID="{E1D68EFD-010E-4A2A-89D3-EEDF7059C9C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9D5073D-F449-4F76-91F9-B3C3F2F8661F}" type="pres">
      <dgm:prSet presAssocID="{343605BD-300D-4E4E-B7C8-E22524CB7036}" presName="spacer" presStyleCnt="0"/>
      <dgm:spPr/>
    </dgm:pt>
    <dgm:pt modelId="{01367075-3604-429B-9930-A2CB68942C8B}" type="pres">
      <dgm:prSet presAssocID="{8A6ECFD8-E6E7-4746-BB85-0BE9B739288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0ACF3B0-0492-4FB3-8742-A6C0B976CB8E}" type="pres">
      <dgm:prSet presAssocID="{62F3091E-88F2-4C05-B602-108654CC2AA3}" presName="spacer" presStyleCnt="0"/>
      <dgm:spPr/>
    </dgm:pt>
    <dgm:pt modelId="{00BF8E8F-983D-43DC-92CE-C23181F8FC5B}" type="pres">
      <dgm:prSet presAssocID="{0D1C77C5-02E1-4A0E-A648-199DEC1E819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4B46F69-6987-434D-A814-EAE194114D9A}" type="pres">
      <dgm:prSet presAssocID="{83BF4659-ABDA-4257-80DC-28353498A7E0}" presName="spacer" presStyleCnt="0"/>
      <dgm:spPr/>
    </dgm:pt>
    <dgm:pt modelId="{B0E061B7-99F1-43AC-9F9C-F426472C4A9A}" type="pres">
      <dgm:prSet presAssocID="{A0EAC4D1-6044-4D0B-B7C6-2FCDA7CC3915}" presName="parentText" presStyleLbl="node1" presStyleIdx="4" presStyleCnt="7" custLinFactY="-100000" custLinFactNeighborX="-4904" custLinFactNeighborY="-140007">
        <dgm:presLayoutVars>
          <dgm:chMax val="0"/>
          <dgm:bulletEnabled val="1"/>
        </dgm:presLayoutVars>
      </dgm:prSet>
      <dgm:spPr/>
    </dgm:pt>
    <dgm:pt modelId="{8390B4B4-0462-4D47-BBB6-287E179B9518}" type="pres">
      <dgm:prSet presAssocID="{1594BABE-6B3C-4DEB-8958-F6FB3A74AB6F}" presName="spacer" presStyleCnt="0"/>
      <dgm:spPr/>
    </dgm:pt>
    <dgm:pt modelId="{14AC36A9-EED5-4C11-A52C-ED8F3D22D29B}" type="pres">
      <dgm:prSet presAssocID="{2F1C26F3-6A1D-4278-A9A4-FF434487C051}" presName="parentText" presStyleLbl="node1" presStyleIdx="5" presStyleCnt="7" custLinFactY="-110378" custLinFactNeighborX="-284" custLinFactNeighborY="-200000">
        <dgm:presLayoutVars>
          <dgm:chMax val="0"/>
          <dgm:bulletEnabled val="1"/>
        </dgm:presLayoutVars>
      </dgm:prSet>
      <dgm:spPr/>
    </dgm:pt>
    <dgm:pt modelId="{80FF5A4E-D321-4022-9562-51CB4C62BE39}" type="pres">
      <dgm:prSet presAssocID="{14712CB1-73F0-44DB-A0D3-1D5A289D9DFD}" presName="spacer" presStyleCnt="0"/>
      <dgm:spPr/>
    </dgm:pt>
    <dgm:pt modelId="{8DCEE061-4273-4684-8E2E-1D3D2797C027}" type="pres">
      <dgm:prSet presAssocID="{95F63AE2-EF91-433D-9AE7-B08A66FB69C6}" presName="parentText" presStyleLbl="node1" presStyleIdx="6" presStyleCnt="7" custLinFactY="-126856" custLinFactNeighborX="-284" custLinFactNeighborY="-200000">
        <dgm:presLayoutVars>
          <dgm:chMax val="0"/>
          <dgm:bulletEnabled val="1"/>
        </dgm:presLayoutVars>
      </dgm:prSet>
      <dgm:spPr/>
    </dgm:pt>
  </dgm:ptLst>
  <dgm:cxnLst>
    <dgm:cxn modelId="{0F136502-30CA-4D28-BC00-48000B8B736F}" type="presOf" srcId="{E1D68EFD-010E-4A2A-89D3-EEDF7059C9CE}" destId="{3089D7E7-0382-4696-93B7-4CE2C84C8B42}" srcOrd="0" destOrd="0" presId="urn:microsoft.com/office/officeart/2005/8/layout/vList2"/>
    <dgm:cxn modelId="{74B9F81A-6A59-471B-A314-28021B096E1B}" type="presOf" srcId="{A0EAC4D1-6044-4D0B-B7C6-2FCDA7CC3915}" destId="{B0E061B7-99F1-43AC-9F9C-F426472C4A9A}" srcOrd="0" destOrd="0" presId="urn:microsoft.com/office/officeart/2005/8/layout/vList2"/>
    <dgm:cxn modelId="{831A8F40-08B9-4D67-813E-98C22B482904}" type="presOf" srcId="{226AF1FB-6EA1-4165-B676-860764FF29A6}" destId="{5034930E-D630-455F-ABC0-E35ADCDABD6D}" srcOrd="0" destOrd="0" presId="urn:microsoft.com/office/officeart/2005/8/layout/vList2"/>
    <dgm:cxn modelId="{EA8DF365-D5BC-4A59-AA62-38029981FB7E}" srcId="{BB402B81-0729-4C44-9FF4-460DF847789D}" destId="{E1D68EFD-010E-4A2A-89D3-EEDF7059C9CE}" srcOrd="1" destOrd="0" parTransId="{EFD263A4-30DB-4BE1-B52F-8D329350EDF7}" sibTransId="{343605BD-300D-4E4E-B7C8-E22524CB7036}"/>
    <dgm:cxn modelId="{1701CA67-B817-45C4-8E4C-B72C89FE8011}" type="presOf" srcId="{95F63AE2-EF91-433D-9AE7-B08A66FB69C6}" destId="{8DCEE061-4273-4684-8E2E-1D3D2797C027}" srcOrd="0" destOrd="0" presId="urn:microsoft.com/office/officeart/2005/8/layout/vList2"/>
    <dgm:cxn modelId="{80644948-3DF9-4A5B-9CDF-9EC269CCA39A}" srcId="{BB402B81-0729-4C44-9FF4-460DF847789D}" destId="{226AF1FB-6EA1-4165-B676-860764FF29A6}" srcOrd="0" destOrd="0" parTransId="{EB13ABA3-B3DE-4263-9D44-84C4EECE1DCE}" sibTransId="{E16B6352-FDA8-4AAB-8095-50F8C3695D98}"/>
    <dgm:cxn modelId="{0364896B-7B07-4F29-86D7-0E0A4063E1DA}" srcId="{BB402B81-0729-4C44-9FF4-460DF847789D}" destId="{95F63AE2-EF91-433D-9AE7-B08A66FB69C6}" srcOrd="6" destOrd="0" parTransId="{72C2D416-D55B-4F78-9A34-20FB88FAFF3F}" sibTransId="{26B1C4E2-0245-4B17-9A29-4FAD05E157ED}"/>
    <dgm:cxn modelId="{CFFF0350-E114-41A6-80F3-3FE6149852E0}" srcId="{BB402B81-0729-4C44-9FF4-460DF847789D}" destId="{A0EAC4D1-6044-4D0B-B7C6-2FCDA7CC3915}" srcOrd="4" destOrd="0" parTransId="{C6397224-AB2A-4E2B-8ED8-A167A27D5F57}" sibTransId="{1594BABE-6B3C-4DEB-8958-F6FB3A74AB6F}"/>
    <dgm:cxn modelId="{335E3555-19D2-47B3-AAEB-66E25F01A465}" srcId="{BB402B81-0729-4C44-9FF4-460DF847789D}" destId="{8A6ECFD8-E6E7-4746-BB85-0BE9B739288D}" srcOrd="2" destOrd="0" parTransId="{3092D615-ACFF-4C6F-ABEE-EE0499553A64}" sibTransId="{62F3091E-88F2-4C05-B602-108654CC2AA3}"/>
    <dgm:cxn modelId="{63FFD392-ED4B-4D9B-BC90-DF9BA8FD7BF8}" type="presOf" srcId="{0D1C77C5-02E1-4A0E-A648-199DEC1E819F}" destId="{00BF8E8F-983D-43DC-92CE-C23181F8FC5B}" srcOrd="0" destOrd="0" presId="urn:microsoft.com/office/officeart/2005/8/layout/vList2"/>
    <dgm:cxn modelId="{4BC1F795-C13D-4DC0-A53A-33EBE08A2B27}" srcId="{BB402B81-0729-4C44-9FF4-460DF847789D}" destId="{2F1C26F3-6A1D-4278-A9A4-FF434487C051}" srcOrd="5" destOrd="0" parTransId="{8D562E36-955A-4D52-A57C-E6D0F4F2995E}" sibTransId="{14712CB1-73F0-44DB-A0D3-1D5A289D9DFD}"/>
    <dgm:cxn modelId="{773D5CA9-E254-4BB7-8DB6-4BC58B28903D}" type="presOf" srcId="{8A6ECFD8-E6E7-4746-BB85-0BE9B739288D}" destId="{01367075-3604-429B-9930-A2CB68942C8B}" srcOrd="0" destOrd="0" presId="urn:microsoft.com/office/officeart/2005/8/layout/vList2"/>
    <dgm:cxn modelId="{C09159B3-1B25-49D8-9562-7770C96BFD25}" srcId="{BB402B81-0729-4C44-9FF4-460DF847789D}" destId="{0D1C77C5-02E1-4A0E-A648-199DEC1E819F}" srcOrd="3" destOrd="0" parTransId="{FEE8AD03-CBB0-4577-853C-396560B5C041}" sibTransId="{83BF4659-ABDA-4257-80DC-28353498A7E0}"/>
    <dgm:cxn modelId="{84C24FCB-5702-440F-8EE7-FD4ED37E71BC}" type="presOf" srcId="{2F1C26F3-6A1D-4278-A9A4-FF434487C051}" destId="{14AC36A9-EED5-4C11-A52C-ED8F3D22D29B}" srcOrd="0" destOrd="0" presId="urn:microsoft.com/office/officeart/2005/8/layout/vList2"/>
    <dgm:cxn modelId="{A7FC53D8-A93F-4813-8D7F-9BE3D4032266}" type="presOf" srcId="{BB402B81-0729-4C44-9FF4-460DF847789D}" destId="{5C64365B-59BF-4B53-B6D9-0166919A9317}" srcOrd="0" destOrd="0" presId="urn:microsoft.com/office/officeart/2005/8/layout/vList2"/>
    <dgm:cxn modelId="{AF5F6EC6-2733-4CD8-8D50-C7C329E7A35E}" type="presParOf" srcId="{5C64365B-59BF-4B53-B6D9-0166919A9317}" destId="{5034930E-D630-455F-ABC0-E35ADCDABD6D}" srcOrd="0" destOrd="0" presId="urn:microsoft.com/office/officeart/2005/8/layout/vList2"/>
    <dgm:cxn modelId="{5D872EFE-E93B-4D4B-ACA8-AEE35E06C7CB}" type="presParOf" srcId="{5C64365B-59BF-4B53-B6D9-0166919A9317}" destId="{C285B938-5158-41B6-9510-E95EB5B76FBD}" srcOrd="1" destOrd="0" presId="urn:microsoft.com/office/officeart/2005/8/layout/vList2"/>
    <dgm:cxn modelId="{B779A1B7-0C2A-4E62-9367-C101ED12946C}" type="presParOf" srcId="{5C64365B-59BF-4B53-B6D9-0166919A9317}" destId="{3089D7E7-0382-4696-93B7-4CE2C84C8B42}" srcOrd="2" destOrd="0" presId="urn:microsoft.com/office/officeart/2005/8/layout/vList2"/>
    <dgm:cxn modelId="{AF2DC93E-B015-441D-A91B-DD0628A4E85D}" type="presParOf" srcId="{5C64365B-59BF-4B53-B6D9-0166919A9317}" destId="{99D5073D-F449-4F76-91F9-B3C3F2F8661F}" srcOrd="3" destOrd="0" presId="urn:microsoft.com/office/officeart/2005/8/layout/vList2"/>
    <dgm:cxn modelId="{6EBDF91A-6BB5-44B2-9F8C-B677EC6C47EF}" type="presParOf" srcId="{5C64365B-59BF-4B53-B6D9-0166919A9317}" destId="{01367075-3604-429B-9930-A2CB68942C8B}" srcOrd="4" destOrd="0" presId="urn:microsoft.com/office/officeart/2005/8/layout/vList2"/>
    <dgm:cxn modelId="{406F0BBF-F9AF-4754-8721-97386F29CBC3}" type="presParOf" srcId="{5C64365B-59BF-4B53-B6D9-0166919A9317}" destId="{40ACF3B0-0492-4FB3-8742-A6C0B976CB8E}" srcOrd="5" destOrd="0" presId="urn:microsoft.com/office/officeart/2005/8/layout/vList2"/>
    <dgm:cxn modelId="{E5E8D440-508A-4625-BA82-5F08A91C76FB}" type="presParOf" srcId="{5C64365B-59BF-4B53-B6D9-0166919A9317}" destId="{00BF8E8F-983D-43DC-92CE-C23181F8FC5B}" srcOrd="6" destOrd="0" presId="urn:microsoft.com/office/officeart/2005/8/layout/vList2"/>
    <dgm:cxn modelId="{233F9811-CC24-4225-A2C8-0424D2E453FE}" type="presParOf" srcId="{5C64365B-59BF-4B53-B6D9-0166919A9317}" destId="{D4B46F69-6987-434D-A814-EAE194114D9A}" srcOrd="7" destOrd="0" presId="urn:microsoft.com/office/officeart/2005/8/layout/vList2"/>
    <dgm:cxn modelId="{26AC631B-C9B1-42F9-AEB9-E835B4EB0059}" type="presParOf" srcId="{5C64365B-59BF-4B53-B6D9-0166919A9317}" destId="{B0E061B7-99F1-43AC-9F9C-F426472C4A9A}" srcOrd="8" destOrd="0" presId="urn:microsoft.com/office/officeart/2005/8/layout/vList2"/>
    <dgm:cxn modelId="{027875FE-8218-4294-9BA5-E4ACEBB40879}" type="presParOf" srcId="{5C64365B-59BF-4B53-B6D9-0166919A9317}" destId="{8390B4B4-0462-4D47-BBB6-287E179B9518}" srcOrd="9" destOrd="0" presId="urn:microsoft.com/office/officeart/2005/8/layout/vList2"/>
    <dgm:cxn modelId="{0FDAC50A-C5AA-48EE-815C-A5AA1467BDE3}" type="presParOf" srcId="{5C64365B-59BF-4B53-B6D9-0166919A9317}" destId="{14AC36A9-EED5-4C11-A52C-ED8F3D22D29B}" srcOrd="10" destOrd="0" presId="urn:microsoft.com/office/officeart/2005/8/layout/vList2"/>
    <dgm:cxn modelId="{9C4ABDEF-BA83-4217-B773-90EC9F25023B}" type="presParOf" srcId="{5C64365B-59BF-4B53-B6D9-0166919A9317}" destId="{80FF5A4E-D321-4022-9562-51CB4C62BE39}" srcOrd="11" destOrd="0" presId="urn:microsoft.com/office/officeart/2005/8/layout/vList2"/>
    <dgm:cxn modelId="{E491CE4F-4EAF-47EE-BBCF-04BB3A6EE4C4}" type="presParOf" srcId="{5C64365B-59BF-4B53-B6D9-0166919A9317}" destId="{8DCEE061-4273-4684-8E2E-1D3D2797C02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8E75B0-3957-4E06-9CED-7CB22D06400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13E729-5EFC-4336-92BE-13C3B4B2B815}">
      <dgm:prSet/>
      <dgm:spPr/>
      <dgm:t>
        <a:bodyPr/>
        <a:lstStyle/>
        <a:p>
          <a:r>
            <a:rPr lang="en-US" dirty="0"/>
            <a:t>BIG DATA SET</a:t>
          </a:r>
        </a:p>
      </dgm:t>
    </dgm:pt>
    <dgm:pt modelId="{AF64DE60-3778-4A4B-BD40-7AC70323A014}" type="parTrans" cxnId="{697B2D1F-8706-4800-9C21-DA73B56EC12C}">
      <dgm:prSet/>
      <dgm:spPr/>
      <dgm:t>
        <a:bodyPr/>
        <a:lstStyle/>
        <a:p>
          <a:endParaRPr lang="en-US"/>
        </a:p>
      </dgm:t>
    </dgm:pt>
    <dgm:pt modelId="{27512639-85F2-4F17-80AD-1DC9BD47FEE6}" type="sibTrans" cxnId="{697B2D1F-8706-4800-9C21-DA73B56EC12C}">
      <dgm:prSet/>
      <dgm:spPr/>
      <dgm:t>
        <a:bodyPr/>
        <a:lstStyle/>
        <a:p>
          <a:endParaRPr lang="en-US"/>
        </a:p>
      </dgm:t>
    </dgm:pt>
    <dgm:pt modelId="{F48C0F26-615E-49C5-96A4-7154DDFBB817}">
      <dgm:prSet/>
      <dgm:spPr/>
      <dgm:t>
        <a:bodyPr/>
        <a:lstStyle/>
        <a:p>
          <a:r>
            <a:rPr lang="en-US" dirty="0"/>
            <a:t>D</a:t>
          </a:r>
          <a:r>
            <a:rPr lang="en-US" b="0" i="0" dirty="0"/>
            <a:t>ivided </a:t>
          </a:r>
          <a:r>
            <a:rPr lang="en-US" dirty="0"/>
            <a:t>data into files </a:t>
          </a:r>
        </a:p>
      </dgm:t>
    </dgm:pt>
    <dgm:pt modelId="{129BCF65-4753-494D-9F9C-74B0A9383099}" type="parTrans" cxnId="{56077A72-48A6-45DA-B63F-6A8E90A6D61F}">
      <dgm:prSet/>
      <dgm:spPr/>
      <dgm:t>
        <a:bodyPr/>
        <a:lstStyle/>
        <a:p>
          <a:endParaRPr lang="en-US"/>
        </a:p>
      </dgm:t>
    </dgm:pt>
    <dgm:pt modelId="{519DAFDB-A7C5-4F09-8535-17B3442D4C52}" type="sibTrans" cxnId="{56077A72-48A6-45DA-B63F-6A8E90A6D61F}">
      <dgm:prSet/>
      <dgm:spPr/>
      <dgm:t>
        <a:bodyPr/>
        <a:lstStyle/>
        <a:p>
          <a:endParaRPr lang="en-US"/>
        </a:p>
      </dgm:t>
    </dgm:pt>
    <dgm:pt modelId="{4F6807EF-3A0E-4AA3-B93D-5DE1AA9D60E1}">
      <dgm:prSet/>
      <dgm:spPr/>
      <dgm:t>
        <a:bodyPr/>
        <a:lstStyle/>
        <a:p>
          <a:r>
            <a:rPr lang="en-US" b="0" i="0" dirty="0"/>
            <a:t> S3 Bucket , Policy , Role(AWS)</a:t>
          </a:r>
        </a:p>
        <a:p>
          <a:r>
            <a:rPr lang="en-US" b="0" i="0" dirty="0"/>
            <a:t>Created</a:t>
          </a:r>
          <a:endParaRPr lang="en-US" dirty="0"/>
        </a:p>
      </dgm:t>
    </dgm:pt>
    <dgm:pt modelId="{790BF297-FDCE-4557-BB99-8D1726A972BE}" type="parTrans" cxnId="{4A8B6AAB-DAC6-43AE-8129-C76E7A1C7232}">
      <dgm:prSet/>
      <dgm:spPr/>
      <dgm:t>
        <a:bodyPr/>
        <a:lstStyle/>
        <a:p>
          <a:endParaRPr lang="en-US"/>
        </a:p>
      </dgm:t>
    </dgm:pt>
    <dgm:pt modelId="{A3F430A4-B628-4EE0-99D3-F9A3A6B528B9}" type="sibTrans" cxnId="{4A8B6AAB-DAC6-43AE-8129-C76E7A1C7232}">
      <dgm:prSet/>
      <dgm:spPr/>
      <dgm:t>
        <a:bodyPr/>
        <a:lstStyle/>
        <a:p>
          <a:endParaRPr lang="en-US"/>
        </a:p>
      </dgm:t>
    </dgm:pt>
    <dgm:pt modelId="{13657E6C-3914-4368-8138-BFD2BF56846F}" type="pres">
      <dgm:prSet presAssocID="{C98E75B0-3957-4E06-9CED-7CB22D0640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F35844-801F-40F8-A047-0E3BDBD3B6F1}" type="pres">
      <dgm:prSet presAssocID="{F713E729-5EFC-4336-92BE-13C3B4B2B815}" presName="hierRoot1" presStyleCnt="0"/>
      <dgm:spPr/>
    </dgm:pt>
    <dgm:pt modelId="{E0FD40BD-07C1-4070-9EB3-06F97BC39964}" type="pres">
      <dgm:prSet presAssocID="{F713E729-5EFC-4336-92BE-13C3B4B2B815}" presName="composite" presStyleCnt="0"/>
      <dgm:spPr/>
    </dgm:pt>
    <dgm:pt modelId="{8F43F9F7-603A-4E42-A249-11075E7AFDC7}" type="pres">
      <dgm:prSet presAssocID="{F713E729-5EFC-4336-92BE-13C3B4B2B815}" presName="background" presStyleLbl="node0" presStyleIdx="0" presStyleCnt="3"/>
      <dgm:spPr/>
    </dgm:pt>
    <dgm:pt modelId="{0BDD0F44-DBB4-4301-82D3-14F54B9D9177}" type="pres">
      <dgm:prSet presAssocID="{F713E729-5EFC-4336-92BE-13C3B4B2B815}" presName="text" presStyleLbl="fgAcc0" presStyleIdx="0" presStyleCnt="3">
        <dgm:presLayoutVars>
          <dgm:chPref val="3"/>
        </dgm:presLayoutVars>
      </dgm:prSet>
      <dgm:spPr/>
    </dgm:pt>
    <dgm:pt modelId="{D8D1D74A-0865-4520-B611-33BCF421CA16}" type="pres">
      <dgm:prSet presAssocID="{F713E729-5EFC-4336-92BE-13C3B4B2B815}" presName="hierChild2" presStyleCnt="0"/>
      <dgm:spPr/>
    </dgm:pt>
    <dgm:pt modelId="{5AD877D8-2170-46ED-ADA6-30829CCB02CF}" type="pres">
      <dgm:prSet presAssocID="{F48C0F26-615E-49C5-96A4-7154DDFBB817}" presName="hierRoot1" presStyleCnt="0"/>
      <dgm:spPr/>
    </dgm:pt>
    <dgm:pt modelId="{F043E73F-4D5F-4F98-8CB0-4F10120E1A17}" type="pres">
      <dgm:prSet presAssocID="{F48C0F26-615E-49C5-96A4-7154DDFBB817}" presName="composite" presStyleCnt="0"/>
      <dgm:spPr/>
    </dgm:pt>
    <dgm:pt modelId="{1C6745FB-F3A1-4F4B-924C-49A9E2114C09}" type="pres">
      <dgm:prSet presAssocID="{F48C0F26-615E-49C5-96A4-7154DDFBB817}" presName="background" presStyleLbl="node0" presStyleIdx="1" presStyleCnt="3"/>
      <dgm:spPr/>
    </dgm:pt>
    <dgm:pt modelId="{A2778C6D-E0B7-4FE6-B4AA-DA749B062921}" type="pres">
      <dgm:prSet presAssocID="{F48C0F26-615E-49C5-96A4-7154DDFBB817}" presName="text" presStyleLbl="fgAcc0" presStyleIdx="1" presStyleCnt="3">
        <dgm:presLayoutVars>
          <dgm:chPref val="3"/>
        </dgm:presLayoutVars>
      </dgm:prSet>
      <dgm:spPr/>
    </dgm:pt>
    <dgm:pt modelId="{60ED01EB-0789-461A-B033-2FA095224065}" type="pres">
      <dgm:prSet presAssocID="{F48C0F26-615E-49C5-96A4-7154DDFBB817}" presName="hierChild2" presStyleCnt="0"/>
      <dgm:spPr/>
    </dgm:pt>
    <dgm:pt modelId="{C9163DB7-FC5D-4E9F-ABAA-50467696FCB2}" type="pres">
      <dgm:prSet presAssocID="{4F6807EF-3A0E-4AA3-B93D-5DE1AA9D60E1}" presName="hierRoot1" presStyleCnt="0"/>
      <dgm:spPr/>
    </dgm:pt>
    <dgm:pt modelId="{DF36F014-4B9E-411A-80DD-69B4B8CE0D38}" type="pres">
      <dgm:prSet presAssocID="{4F6807EF-3A0E-4AA3-B93D-5DE1AA9D60E1}" presName="composite" presStyleCnt="0"/>
      <dgm:spPr/>
    </dgm:pt>
    <dgm:pt modelId="{A2F008E5-86DF-4569-A37F-AD7033492D33}" type="pres">
      <dgm:prSet presAssocID="{4F6807EF-3A0E-4AA3-B93D-5DE1AA9D60E1}" presName="background" presStyleLbl="node0" presStyleIdx="2" presStyleCnt="3"/>
      <dgm:spPr/>
    </dgm:pt>
    <dgm:pt modelId="{55CC79DB-974F-4FB3-97EE-7398875FAC21}" type="pres">
      <dgm:prSet presAssocID="{4F6807EF-3A0E-4AA3-B93D-5DE1AA9D60E1}" presName="text" presStyleLbl="fgAcc0" presStyleIdx="2" presStyleCnt="3">
        <dgm:presLayoutVars>
          <dgm:chPref val="3"/>
        </dgm:presLayoutVars>
      </dgm:prSet>
      <dgm:spPr/>
    </dgm:pt>
    <dgm:pt modelId="{05F0443C-7DC8-4706-9B1E-9C0FCC2712DE}" type="pres">
      <dgm:prSet presAssocID="{4F6807EF-3A0E-4AA3-B93D-5DE1AA9D60E1}" presName="hierChild2" presStyleCnt="0"/>
      <dgm:spPr/>
    </dgm:pt>
  </dgm:ptLst>
  <dgm:cxnLst>
    <dgm:cxn modelId="{697B2D1F-8706-4800-9C21-DA73B56EC12C}" srcId="{C98E75B0-3957-4E06-9CED-7CB22D064006}" destId="{F713E729-5EFC-4336-92BE-13C3B4B2B815}" srcOrd="0" destOrd="0" parTransId="{AF64DE60-3778-4A4B-BD40-7AC70323A014}" sibTransId="{27512639-85F2-4F17-80AD-1DC9BD47FEE6}"/>
    <dgm:cxn modelId="{D8A12245-E931-435F-B4C8-B8288D495853}" type="presOf" srcId="{F48C0F26-615E-49C5-96A4-7154DDFBB817}" destId="{A2778C6D-E0B7-4FE6-B4AA-DA749B062921}" srcOrd="0" destOrd="0" presId="urn:microsoft.com/office/officeart/2005/8/layout/hierarchy1"/>
    <dgm:cxn modelId="{6EE17D4A-5848-4108-9737-0D058A84070B}" type="presOf" srcId="{F713E729-5EFC-4336-92BE-13C3B4B2B815}" destId="{0BDD0F44-DBB4-4301-82D3-14F54B9D9177}" srcOrd="0" destOrd="0" presId="urn:microsoft.com/office/officeart/2005/8/layout/hierarchy1"/>
    <dgm:cxn modelId="{56077A72-48A6-45DA-B63F-6A8E90A6D61F}" srcId="{C98E75B0-3957-4E06-9CED-7CB22D064006}" destId="{F48C0F26-615E-49C5-96A4-7154DDFBB817}" srcOrd="1" destOrd="0" parTransId="{129BCF65-4753-494D-9F9C-74B0A9383099}" sibTransId="{519DAFDB-A7C5-4F09-8535-17B3442D4C52}"/>
    <dgm:cxn modelId="{4A8B6AAB-DAC6-43AE-8129-C76E7A1C7232}" srcId="{C98E75B0-3957-4E06-9CED-7CB22D064006}" destId="{4F6807EF-3A0E-4AA3-B93D-5DE1AA9D60E1}" srcOrd="2" destOrd="0" parTransId="{790BF297-FDCE-4557-BB99-8D1726A972BE}" sibTransId="{A3F430A4-B628-4EE0-99D3-F9A3A6B528B9}"/>
    <dgm:cxn modelId="{ADBD21B1-1C80-448D-B075-B6E6F1B79B8E}" type="presOf" srcId="{4F6807EF-3A0E-4AA3-B93D-5DE1AA9D60E1}" destId="{55CC79DB-974F-4FB3-97EE-7398875FAC21}" srcOrd="0" destOrd="0" presId="urn:microsoft.com/office/officeart/2005/8/layout/hierarchy1"/>
    <dgm:cxn modelId="{C66689BA-7B66-495C-9445-5D9D83359A85}" type="presOf" srcId="{C98E75B0-3957-4E06-9CED-7CB22D064006}" destId="{13657E6C-3914-4368-8138-BFD2BF56846F}" srcOrd="0" destOrd="0" presId="urn:microsoft.com/office/officeart/2005/8/layout/hierarchy1"/>
    <dgm:cxn modelId="{3592D668-6B3D-429C-89A0-F8DE06461E47}" type="presParOf" srcId="{13657E6C-3914-4368-8138-BFD2BF56846F}" destId="{63F35844-801F-40F8-A047-0E3BDBD3B6F1}" srcOrd="0" destOrd="0" presId="urn:microsoft.com/office/officeart/2005/8/layout/hierarchy1"/>
    <dgm:cxn modelId="{6CEE8D49-AA2B-48C5-A8FE-31E537F4EC1C}" type="presParOf" srcId="{63F35844-801F-40F8-A047-0E3BDBD3B6F1}" destId="{E0FD40BD-07C1-4070-9EB3-06F97BC39964}" srcOrd="0" destOrd="0" presId="urn:microsoft.com/office/officeart/2005/8/layout/hierarchy1"/>
    <dgm:cxn modelId="{13787826-138E-46DB-899A-3DEBFA297A86}" type="presParOf" srcId="{E0FD40BD-07C1-4070-9EB3-06F97BC39964}" destId="{8F43F9F7-603A-4E42-A249-11075E7AFDC7}" srcOrd="0" destOrd="0" presId="urn:microsoft.com/office/officeart/2005/8/layout/hierarchy1"/>
    <dgm:cxn modelId="{609AF233-0AFD-463E-96BB-298ACF218C20}" type="presParOf" srcId="{E0FD40BD-07C1-4070-9EB3-06F97BC39964}" destId="{0BDD0F44-DBB4-4301-82D3-14F54B9D9177}" srcOrd="1" destOrd="0" presId="urn:microsoft.com/office/officeart/2005/8/layout/hierarchy1"/>
    <dgm:cxn modelId="{482B74FB-10C1-47ED-AC11-36B6B3F9A01B}" type="presParOf" srcId="{63F35844-801F-40F8-A047-0E3BDBD3B6F1}" destId="{D8D1D74A-0865-4520-B611-33BCF421CA16}" srcOrd="1" destOrd="0" presId="urn:microsoft.com/office/officeart/2005/8/layout/hierarchy1"/>
    <dgm:cxn modelId="{D5395BD7-9E78-4DEB-89F1-5E6F01167E55}" type="presParOf" srcId="{13657E6C-3914-4368-8138-BFD2BF56846F}" destId="{5AD877D8-2170-46ED-ADA6-30829CCB02CF}" srcOrd="1" destOrd="0" presId="urn:microsoft.com/office/officeart/2005/8/layout/hierarchy1"/>
    <dgm:cxn modelId="{B8546F2B-3D60-4019-A72E-D3C07B404596}" type="presParOf" srcId="{5AD877D8-2170-46ED-ADA6-30829CCB02CF}" destId="{F043E73F-4D5F-4F98-8CB0-4F10120E1A17}" srcOrd="0" destOrd="0" presId="urn:microsoft.com/office/officeart/2005/8/layout/hierarchy1"/>
    <dgm:cxn modelId="{6F791FD7-5CAE-416E-AF62-239B48950C72}" type="presParOf" srcId="{F043E73F-4D5F-4F98-8CB0-4F10120E1A17}" destId="{1C6745FB-F3A1-4F4B-924C-49A9E2114C09}" srcOrd="0" destOrd="0" presId="urn:microsoft.com/office/officeart/2005/8/layout/hierarchy1"/>
    <dgm:cxn modelId="{1F7DE0CF-3311-4EDE-B0C1-835639F717DD}" type="presParOf" srcId="{F043E73F-4D5F-4F98-8CB0-4F10120E1A17}" destId="{A2778C6D-E0B7-4FE6-B4AA-DA749B062921}" srcOrd="1" destOrd="0" presId="urn:microsoft.com/office/officeart/2005/8/layout/hierarchy1"/>
    <dgm:cxn modelId="{C7504A06-6642-481C-96A0-5B80C2EA9CC0}" type="presParOf" srcId="{5AD877D8-2170-46ED-ADA6-30829CCB02CF}" destId="{60ED01EB-0789-461A-B033-2FA095224065}" srcOrd="1" destOrd="0" presId="urn:microsoft.com/office/officeart/2005/8/layout/hierarchy1"/>
    <dgm:cxn modelId="{45A0032E-208A-4134-AA28-06CE28C677D3}" type="presParOf" srcId="{13657E6C-3914-4368-8138-BFD2BF56846F}" destId="{C9163DB7-FC5D-4E9F-ABAA-50467696FCB2}" srcOrd="2" destOrd="0" presId="urn:microsoft.com/office/officeart/2005/8/layout/hierarchy1"/>
    <dgm:cxn modelId="{42F39321-8575-4F40-88FE-A7508457998E}" type="presParOf" srcId="{C9163DB7-FC5D-4E9F-ABAA-50467696FCB2}" destId="{DF36F014-4B9E-411A-80DD-69B4B8CE0D38}" srcOrd="0" destOrd="0" presId="urn:microsoft.com/office/officeart/2005/8/layout/hierarchy1"/>
    <dgm:cxn modelId="{31F12010-A64E-48AF-A306-8469646313E4}" type="presParOf" srcId="{DF36F014-4B9E-411A-80DD-69B4B8CE0D38}" destId="{A2F008E5-86DF-4569-A37F-AD7033492D33}" srcOrd="0" destOrd="0" presId="urn:microsoft.com/office/officeart/2005/8/layout/hierarchy1"/>
    <dgm:cxn modelId="{6E5733DA-459C-4C34-9FCE-1DC7DF6B843D}" type="presParOf" srcId="{DF36F014-4B9E-411A-80DD-69B4B8CE0D38}" destId="{55CC79DB-974F-4FB3-97EE-7398875FAC21}" srcOrd="1" destOrd="0" presId="urn:microsoft.com/office/officeart/2005/8/layout/hierarchy1"/>
    <dgm:cxn modelId="{B8970B7A-E0DE-4291-80F5-0A0F379BFACF}" type="presParOf" srcId="{C9163DB7-FC5D-4E9F-ABAA-50467696FCB2}" destId="{05F0443C-7DC8-4706-9B1E-9C0FCC2712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27E6C1-230C-4C07-9A11-DB2CBC7E525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45B51ABC-62D7-4BB7-8E12-946F3F0E22CB}">
      <dgm:prSet/>
      <dgm:spPr/>
      <dgm:t>
        <a:bodyPr/>
        <a:lstStyle/>
        <a:p>
          <a:pPr>
            <a:defRPr cap="all"/>
          </a:pPr>
          <a:r>
            <a:rPr lang="en-US"/>
            <a:t>Implementation of external storage (to load data)</a:t>
          </a:r>
        </a:p>
      </dgm:t>
    </dgm:pt>
    <dgm:pt modelId="{91303A7A-0B88-43BD-A736-FC1CECA59411}" type="parTrans" cxnId="{B9E204FD-FB3C-4927-9B85-E08305DEF3F5}">
      <dgm:prSet/>
      <dgm:spPr/>
      <dgm:t>
        <a:bodyPr/>
        <a:lstStyle/>
        <a:p>
          <a:endParaRPr lang="en-US"/>
        </a:p>
      </dgm:t>
    </dgm:pt>
    <dgm:pt modelId="{1E057122-4453-4133-86DF-89DD3EAA1AEE}" type="sibTrans" cxnId="{B9E204FD-FB3C-4927-9B85-E08305DEF3F5}">
      <dgm:prSet/>
      <dgm:spPr/>
      <dgm:t>
        <a:bodyPr/>
        <a:lstStyle/>
        <a:p>
          <a:endParaRPr lang="en-US"/>
        </a:p>
      </dgm:t>
    </dgm:pt>
    <dgm:pt modelId="{5E0F358E-AB19-4D07-BE67-D79ED6AA4129}">
      <dgm:prSet/>
      <dgm:spPr/>
      <dgm:t>
        <a:bodyPr/>
        <a:lstStyle/>
        <a:p>
          <a:pPr>
            <a:defRPr cap="all"/>
          </a:pPr>
          <a:r>
            <a:rPr lang="en-US" dirty="0"/>
            <a:t>Created a table and loaded the data into it</a:t>
          </a:r>
        </a:p>
      </dgm:t>
    </dgm:pt>
    <dgm:pt modelId="{664060CB-CC08-4AEA-A150-D663E2829CB2}" type="parTrans" cxnId="{74C2C630-7A5F-456C-88F2-82562E105922}">
      <dgm:prSet/>
      <dgm:spPr/>
      <dgm:t>
        <a:bodyPr/>
        <a:lstStyle/>
        <a:p>
          <a:endParaRPr lang="en-US"/>
        </a:p>
      </dgm:t>
    </dgm:pt>
    <dgm:pt modelId="{25CA6553-9638-468C-9D36-61E6487277DE}" type="sibTrans" cxnId="{74C2C630-7A5F-456C-88F2-82562E105922}">
      <dgm:prSet/>
      <dgm:spPr/>
      <dgm:t>
        <a:bodyPr/>
        <a:lstStyle/>
        <a:p>
          <a:endParaRPr lang="en-US"/>
        </a:p>
      </dgm:t>
    </dgm:pt>
    <dgm:pt modelId="{FC35B595-FA9C-4C5F-93B4-9805CB7A19F4}">
      <dgm:prSet/>
      <dgm:spPr/>
      <dgm:t>
        <a:bodyPr/>
        <a:lstStyle/>
        <a:p>
          <a:pPr>
            <a:defRPr cap="all"/>
          </a:pPr>
          <a:r>
            <a:rPr lang="en-US" dirty="0"/>
            <a:t>Created scheduler</a:t>
          </a:r>
        </a:p>
      </dgm:t>
    </dgm:pt>
    <dgm:pt modelId="{ED399B30-C058-41B8-B98C-3339CC64F8F4}" type="parTrans" cxnId="{DB3352FF-620E-42FC-876C-B5938F60E709}">
      <dgm:prSet/>
      <dgm:spPr/>
      <dgm:t>
        <a:bodyPr/>
        <a:lstStyle/>
        <a:p>
          <a:endParaRPr lang="en-US"/>
        </a:p>
      </dgm:t>
    </dgm:pt>
    <dgm:pt modelId="{07CD35C5-ECA9-48E3-8889-E2513326F8E8}" type="sibTrans" cxnId="{DB3352FF-620E-42FC-876C-B5938F60E709}">
      <dgm:prSet/>
      <dgm:spPr/>
      <dgm:t>
        <a:bodyPr/>
        <a:lstStyle/>
        <a:p>
          <a:endParaRPr lang="en-US"/>
        </a:p>
      </dgm:t>
    </dgm:pt>
    <dgm:pt modelId="{52BB60C8-6704-410A-9810-502DCB9160DE}" type="pres">
      <dgm:prSet presAssocID="{0827E6C1-230C-4C07-9A11-DB2CBC7E525C}" presName="root" presStyleCnt="0">
        <dgm:presLayoutVars>
          <dgm:dir/>
          <dgm:resizeHandles val="exact"/>
        </dgm:presLayoutVars>
      </dgm:prSet>
      <dgm:spPr/>
    </dgm:pt>
    <dgm:pt modelId="{29067893-A596-48F0-92B8-7FBB36D7EB78}" type="pres">
      <dgm:prSet presAssocID="{45B51ABC-62D7-4BB7-8E12-946F3F0E22CB}" presName="compNode" presStyleCnt="0"/>
      <dgm:spPr/>
    </dgm:pt>
    <dgm:pt modelId="{4D1D853C-360A-43DF-B94A-958F3D8B4185}" type="pres">
      <dgm:prSet presAssocID="{45B51ABC-62D7-4BB7-8E12-946F3F0E22CB}" presName="iconBgRect" presStyleLbl="bgShp" presStyleIdx="0" presStyleCnt="3"/>
      <dgm:spPr/>
    </dgm:pt>
    <dgm:pt modelId="{22491E4E-161B-4988-BB97-605ACAD2E32B}" type="pres">
      <dgm:prSet presAssocID="{45B51ABC-62D7-4BB7-8E12-946F3F0E22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AECB23B-E1BC-4D4E-9867-B2752C4720A5}" type="pres">
      <dgm:prSet presAssocID="{45B51ABC-62D7-4BB7-8E12-946F3F0E22CB}" presName="spaceRect" presStyleCnt="0"/>
      <dgm:spPr/>
    </dgm:pt>
    <dgm:pt modelId="{7633D607-6DFB-4789-9A70-14BE02AC7D47}" type="pres">
      <dgm:prSet presAssocID="{45B51ABC-62D7-4BB7-8E12-946F3F0E22CB}" presName="textRect" presStyleLbl="revTx" presStyleIdx="0" presStyleCnt="3">
        <dgm:presLayoutVars>
          <dgm:chMax val="1"/>
          <dgm:chPref val="1"/>
        </dgm:presLayoutVars>
      </dgm:prSet>
      <dgm:spPr/>
    </dgm:pt>
    <dgm:pt modelId="{AB092171-658D-409D-AF92-615C60B6A76D}" type="pres">
      <dgm:prSet presAssocID="{1E057122-4453-4133-86DF-89DD3EAA1AEE}" presName="sibTrans" presStyleCnt="0"/>
      <dgm:spPr/>
    </dgm:pt>
    <dgm:pt modelId="{007CF22B-6CB7-4D81-8C4A-2203B0A9DA11}" type="pres">
      <dgm:prSet presAssocID="{5E0F358E-AB19-4D07-BE67-D79ED6AA4129}" presName="compNode" presStyleCnt="0"/>
      <dgm:spPr/>
    </dgm:pt>
    <dgm:pt modelId="{50B73B7C-31F6-45E9-9AA1-A8AC9AAF72EA}" type="pres">
      <dgm:prSet presAssocID="{5E0F358E-AB19-4D07-BE67-D79ED6AA4129}" presName="iconBgRect" presStyleLbl="bgShp" presStyleIdx="1" presStyleCnt="3"/>
      <dgm:spPr/>
    </dgm:pt>
    <dgm:pt modelId="{DABFE241-A9E4-4420-ADE4-11EBDAAC2088}" type="pres">
      <dgm:prSet presAssocID="{5E0F358E-AB19-4D07-BE67-D79ED6AA41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FEF3015-593E-4566-B0CB-06D2105D0E5C}" type="pres">
      <dgm:prSet presAssocID="{5E0F358E-AB19-4D07-BE67-D79ED6AA4129}" presName="spaceRect" presStyleCnt="0"/>
      <dgm:spPr/>
    </dgm:pt>
    <dgm:pt modelId="{FBD8D281-6F09-42FA-9B17-1DC0B565F616}" type="pres">
      <dgm:prSet presAssocID="{5E0F358E-AB19-4D07-BE67-D79ED6AA4129}" presName="textRect" presStyleLbl="revTx" presStyleIdx="1" presStyleCnt="3">
        <dgm:presLayoutVars>
          <dgm:chMax val="1"/>
          <dgm:chPref val="1"/>
        </dgm:presLayoutVars>
      </dgm:prSet>
      <dgm:spPr/>
    </dgm:pt>
    <dgm:pt modelId="{F5347CAA-9800-4FBE-84E4-44F244282F9B}" type="pres">
      <dgm:prSet presAssocID="{25CA6553-9638-468C-9D36-61E6487277DE}" presName="sibTrans" presStyleCnt="0"/>
      <dgm:spPr/>
    </dgm:pt>
    <dgm:pt modelId="{73416FCE-026E-4370-B3C8-04FCA31662DF}" type="pres">
      <dgm:prSet presAssocID="{FC35B595-FA9C-4C5F-93B4-9805CB7A19F4}" presName="compNode" presStyleCnt="0"/>
      <dgm:spPr/>
    </dgm:pt>
    <dgm:pt modelId="{8E5F3FAB-2551-4DB7-91AA-4A71EBB76FBF}" type="pres">
      <dgm:prSet presAssocID="{FC35B595-FA9C-4C5F-93B4-9805CB7A19F4}" presName="iconBgRect" presStyleLbl="bgShp" presStyleIdx="2" presStyleCnt="3"/>
      <dgm:spPr/>
    </dgm:pt>
    <dgm:pt modelId="{27225DD6-B8A4-483C-AB06-175DA6E3FF3A}" type="pres">
      <dgm:prSet presAssocID="{FC35B595-FA9C-4C5F-93B4-9805CB7A19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935175E1-1D85-4A4B-A4D3-0FBB3357670F}" type="pres">
      <dgm:prSet presAssocID="{FC35B595-FA9C-4C5F-93B4-9805CB7A19F4}" presName="spaceRect" presStyleCnt="0"/>
      <dgm:spPr/>
    </dgm:pt>
    <dgm:pt modelId="{D14F801F-22DB-4996-ABF5-915686446D43}" type="pres">
      <dgm:prSet presAssocID="{FC35B595-FA9C-4C5F-93B4-9805CB7A19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C2C630-7A5F-456C-88F2-82562E105922}" srcId="{0827E6C1-230C-4C07-9A11-DB2CBC7E525C}" destId="{5E0F358E-AB19-4D07-BE67-D79ED6AA4129}" srcOrd="1" destOrd="0" parTransId="{664060CB-CC08-4AEA-A150-D663E2829CB2}" sibTransId="{25CA6553-9638-468C-9D36-61E6487277DE}"/>
    <dgm:cxn modelId="{0D2EE63D-D14F-4124-B299-618BF633ED3B}" type="presOf" srcId="{0827E6C1-230C-4C07-9A11-DB2CBC7E525C}" destId="{52BB60C8-6704-410A-9810-502DCB9160DE}" srcOrd="0" destOrd="0" presId="urn:microsoft.com/office/officeart/2018/5/layout/IconCircleLabelList"/>
    <dgm:cxn modelId="{F1228257-E287-4203-801F-E691D43B4C73}" type="presOf" srcId="{5E0F358E-AB19-4D07-BE67-D79ED6AA4129}" destId="{FBD8D281-6F09-42FA-9B17-1DC0B565F616}" srcOrd="0" destOrd="0" presId="urn:microsoft.com/office/officeart/2018/5/layout/IconCircleLabelList"/>
    <dgm:cxn modelId="{D58FC67C-527A-45AD-BC80-A6FA3E81FDB0}" type="presOf" srcId="{FC35B595-FA9C-4C5F-93B4-9805CB7A19F4}" destId="{D14F801F-22DB-4996-ABF5-915686446D43}" srcOrd="0" destOrd="0" presId="urn:microsoft.com/office/officeart/2018/5/layout/IconCircleLabelList"/>
    <dgm:cxn modelId="{12F6287D-176E-4CA6-8622-43CD3DC6202F}" type="presOf" srcId="{45B51ABC-62D7-4BB7-8E12-946F3F0E22CB}" destId="{7633D607-6DFB-4789-9A70-14BE02AC7D47}" srcOrd="0" destOrd="0" presId="urn:microsoft.com/office/officeart/2018/5/layout/IconCircleLabelList"/>
    <dgm:cxn modelId="{B9E204FD-FB3C-4927-9B85-E08305DEF3F5}" srcId="{0827E6C1-230C-4C07-9A11-DB2CBC7E525C}" destId="{45B51ABC-62D7-4BB7-8E12-946F3F0E22CB}" srcOrd="0" destOrd="0" parTransId="{91303A7A-0B88-43BD-A736-FC1CECA59411}" sibTransId="{1E057122-4453-4133-86DF-89DD3EAA1AEE}"/>
    <dgm:cxn modelId="{DB3352FF-620E-42FC-876C-B5938F60E709}" srcId="{0827E6C1-230C-4C07-9A11-DB2CBC7E525C}" destId="{FC35B595-FA9C-4C5F-93B4-9805CB7A19F4}" srcOrd="2" destOrd="0" parTransId="{ED399B30-C058-41B8-B98C-3339CC64F8F4}" sibTransId="{07CD35C5-ECA9-48E3-8889-E2513326F8E8}"/>
    <dgm:cxn modelId="{484462F4-DE7F-4ABF-87CF-A14677ADC11A}" type="presParOf" srcId="{52BB60C8-6704-410A-9810-502DCB9160DE}" destId="{29067893-A596-48F0-92B8-7FBB36D7EB78}" srcOrd="0" destOrd="0" presId="urn:microsoft.com/office/officeart/2018/5/layout/IconCircleLabelList"/>
    <dgm:cxn modelId="{C0A631E3-C6F3-4ED0-B990-6A902339EFAB}" type="presParOf" srcId="{29067893-A596-48F0-92B8-7FBB36D7EB78}" destId="{4D1D853C-360A-43DF-B94A-958F3D8B4185}" srcOrd="0" destOrd="0" presId="urn:microsoft.com/office/officeart/2018/5/layout/IconCircleLabelList"/>
    <dgm:cxn modelId="{6134BE30-D4EB-4161-BA5C-672490481D0C}" type="presParOf" srcId="{29067893-A596-48F0-92B8-7FBB36D7EB78}" destId="{22491E4E-161B-4988-BB97-605ACAD2E32B}" srcOrd="1" destOrd="0" presId="urn:microsoft.com/office/officeart/2018/5/layout/IconCircleLabelList"/>
    <dgm:cxn modelId="{1B21796E-12F4-4CFE-A41C-A6FCAEA0CF88}" type="presParOf" srcId="{29067893-A596-48F0-92B8-7FBB36D7EB78}" destId="{1AECB23B-E1BC-4D4E-9867-B2752C4720A5}" srcOrd="2" destOrd="0" presId="urn:microsoft.com/office/officeart/2018/5/layout/IconCircleLabelList"/>
    <dgm:cxn modelId="{8EF7E9CE-7FF6-4FF5-92EE-076E67680DA8}" type="presParOf" srcId="{29067893-A596-48F0-92B8-7FBB36D7EB78}" destId="{7633D607-6DFB-4789-9A70-14BE02AC7D47}" srcOrd="3" destOrd="0" presId="urn:microsoft.com/office/officeart/2018/5/layout/IconCircleLabelList"/>
    <dgm:cxn modelId="{2952614C-0F03-4C3A-8867-99794A976A67}" type="presParOf" srcId="{52BB60C8-6704-410A-9810-502DCB9160DE}" destId="{AB092171-658D-409D-AF92-615C60B6A76D}" srcOrd="1" destOrd="0" presId="urn:microsoft.com/office/officeart/2018/5/layout/IconCircleLabelList"/>
    <dgm:cxn modelId="{5A3C3E11-9E23-4515-AAC8-5490CDAA0156}" type="presParOf" srcId="{52BB60C8-6704-410A-9810-502DCB9160DE}" destId="{007CF22B-6CB7-4D81-8C4A-2203B0A9DA11}" srcOrd="2" destOrd="0" presId="urn:microsoft.com/office/officeart/2018/5/layout/IconCircleLabelList"/>
    <dgm:cxn modelId="{1917D2C9-1F83-4C0E-8304-B65103EAB39D}" type="presParOf" srcId="{007CF22B-6CB7-4D81-8C4A-2203B0A9DA11}" destId="{50B73B7C-31F6-45E9-9AA1-A8AC9AAF72EA}" srcOrd="0" destOrd="0" presId="urn:microsoft.com/office/officeart/2018/5/layout/IconCircleLabelList"/>
    <dgm:cxn modelId="{46948318-3792-4C3A-A009-F68386708604}" type="presParOf" srcId="{007CF22B-6CB7-4D81-8C4A-2203B0A9DA11}" destId="{DABFE241-A9E4-4420-ADE4-11EBDAAC2088}" srcOrd="1" destOrd="0" presId="urn:microsoft.com/office/officeart/2018/5/layout/IconCircleLabelList"/>
    <dgm:cxn modelId="{A9333F54-F5A9-4D1B-869D-6FF5AE07AD7A}" type="presParOf" srcId="{007CF22B-6CB7-4D81-8C4A-2203B0A9DA11}" destId="{7FEF3015-593E-4566-B0CB-06D2105D0E5C}" srcOrd="2" destOrd="0" presId="urn:microsoft.com/office/officeart/2018/5/layout/IconCircleLabelList"/>
    <dgm:cxn modelId="{059CDB21-D651-4CC4-BEC3-CCCEE339844A}" type="presParOf" srcId="{007CF22B-6CB7-4D81-8C4A-2203B0A9DA11}" destId="{FBD8D281-6F09-42FA-9B17-1DC0B565F616}" srcOrd="3" destOrd="0" presId="urn:microsoft.com/office/officeart/2018/5/layout/IconCircleLabelList"/>
    <dgm:cxn modelId="{3E0E8A99-B173-46C6-A20E-1509DBDC63AB}" type="presParOf" srcId="{52BB60C8-6704-410A-9810-502DCB9160DE}" destId="{F5347CAA-9800-4FBE-84E4-44F244282F9B}" srcOrd="3" destOrd="0" presId="urn:microsoft.com/office/officeart/2018/5/layout/IconCircleLabelList"/>
    <dgm:cxn modelId="{D45CD176-247F-481F-ACBE-BFFDAA695416}" type="presParOf" srcId="{52BB60C8-6704-410A-9810-502DCB9160DE}" destId="{73416FCE-026E-4370-B3C8-04FCA31662DF}" srcOrd="4" destOrd="0" presId="urn:microsoft.com/office/officeart/2018/5/layout/IconCircleLabelList"/>
    <dgm:cxn modelId="{0DB54B5C-D272-40BC-AC65-BACC32291C33}" type="presParOf" srcId="{73416FCE-026E-4370-B3C8-04FCA31662DF}" destId="{8E5F3FAB-2551-4DB7-91AA-4A71EBB76FBF}" srcOrd="0" destOrd="0" presId="urn:microsoft.com/office/officeart/2018/5/layout/IconCircleLabelList"/>
    <dgm:cxn modelId="{48A52197-7082-42DB-A43E-A9091A132874}" type="presParOf" srcId="{73416FCE-026E-4370-B3C8-04FCA31662DF}" destId="{27225DD6-B8A4-483C-AB06-175DA6E3FF3A}" srcOrd="1" destOrd="0" presId="urn:microsoft.com/office/officeart/2018/5/layout/IconCircleLabelList"/>
    <dgm:cxn modelId="{781EEF6B-7397-40C1-9AF1-0A73F4D257FE}" type="presParOf" srcId="{73416FCE-026E-4370-B3C8-04FCA31662DF}" destId="{935175E1-1D85-4A4B-A4D3-0FBB3357670F}" srcOrd="2" destOrd="0" presId="urn:microsoft.com/office/officeart/2018/5/layout/IconCircleLabelList"/>
    <dgm:cxn modelId="{0722B3EC-827C-4969-AF16-80048CFB0B04}" type="presParOf" srcId="{73416FCE-026E-4370-B3C8-04FCA31662DF}" destId="{D14F801F-22DB-4996-ABF5-915686446D4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6D7485-4F18-4812-944F-D051E204AC83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56E8C4A-B3D1-4DAB-B17A-249D61966AE4}">
      <dgm:prSet/>
      <dgm:spPr/>
      <dgm:t>
        <a:bodyPr/>
        <a:lstStyle/>
        <a:p>
          <a:r>
            <a:rPr lang="en-US" b="0" i="0"/>
            <a:t> SNOWPIPE , </a:t>
          </a:r>
        </a:p>
        <a:p>
          <a:r>
            <a:rPr lang="en-US" b="0" i="0" dirty="0"/>
            <a:t>SCD 2</a:t>
          </a:r>
          <a:endParaRPr lang="en-US" dirty="0"/>
        </a:p>
      </dgm:t>
    </dgm:pt>
    <dgm:pt modelId="{A022DE78-054A-4445-9F5C-8852FCAA127C}" type="parTrans" cxnId="{4264403F-7621-4663-AF64-92B62E08CFAA}">
      <dgm:prSet/>
      <dgm:spPr/>
      <dgm:t>
        <a:bodyPr/>
        <a:lstStyle/>
        <a:p>
          <a:endParaRPr lang="en-US"/>
        </a:p>
      </dgm:t>
    </dgm:pt>
    <dgm:pt modelId="{C266BB16-9E28-45ED-9436-24D05F0346ED}" type="sibTrans" cxnId="{4264403F-7621-4663-AF64-92B62E08CFAA}">
      <dgm:prSet/>
      <dgm:spPr/>
      <dgm:t>
        <a:bodyPr/>
        <a:lstStyle/>
        <a:p>
          <a:endParaRPr lang="en-US"/>
        </a:p>
      </dgm:t>
    </dgm:pt>
    <dgm:pt modelId="{D9FFE425-0735-4BCD-BD50-2990C95F9B78}">
      <dgm:prSet/>
      <dgm:spPr/>
      <dgm:t>
        <a:bodyPr/>
        <a:lstStyle/>
        <a:p>
          <a:r>
            <a:rPr lang="en-US" dirty="0"/>
            <a:t>R</a:t>
          </a:r>
          <a:r>
            <a:rPr lang="en-US" b="0" i="0" dirty="0"/>
            <a:t>ow level security on the given dataset</a:t>
          </a:r>
          <a:endParaRPr lang="en-US" dirty="0"/>
        </a:p>
      </dgm:t>
    </dgm:pt>
    <dgm:pt modelId="{8B2C27E2-45B7-43B4-8F37-BE111D9BF66B}" type="parTrans" cxnId="{2CF73E4D-1A52-43C6-8384-91534D56EA30}">
      <dgm:prSet/>
      <dgm:spPr/>
      <dgm:t>
        <a:bodyPr/>
        <a:lstStyle/>
        <a:p>
          <a:endParaRPr lang="en-US"/>
        </a:p>
      </dgm:t>
    </dgm:pt>
    <dgm:pt modelId="{FB106851-F6EF-447F-BB5A-27CB1B2D74EE}" type="sibTrans" cxnId="{2CF73E4D-1A52-43C6-8384-91534D56EA30}">
      <dgm:prSet/>
      <dgm:spPr/>
      <dgm:t>
        <a:bodyPr/>
        <a:lstStyle/>
        <a:p>
          <a:endParaRPr lang="en-US"/>
        </a:p>
      </dgm:t>
    </dgm:pt>
    <dgm:pt modelId="{C1D67030-A35D-4082-83B2-30D423DDFBA8}" type="pres">
      <dgm:prSet presAssocID="{116D7485-4F18-4812-944F-D051E204AC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E8AEA3-30A8-4D06-8B36-4DB986B676FC}" type="pres">
      <dgm:prSet presAssocID="{F56E8C4A-B3D1-4DAB-B17A-249D61966AE4}" presName="hierRoot1" presStyleCnt="0"/>
      <dgm:spPr/>
    </dgm:pt>
    <dgm:pt modelId="{70A55583-88E6-4E4E-B6E5-26384AB6FDD9}" type="pres">
      <dgm:prSet presAssocID="{F56E8C4A-B3D1-4DAB-B17A-249D61966AE4}" presName="composite" presStyleCnt="0"/>
      <dgm:spPr/>
    </dgm:pt>
    <dgm:pt modelId="{BAC2884C-874B-4677-94AB-572653E444C4}" type="pres">
      <dgm:prSet presAssocID="{F56E8C4A-B3D1-4DAB-B17A-249D61966AE4}" presName="background" presStyleLbl="node0" presStyleIdx="0" presStyleCnt="2"/>
      <dgm:spPr/>
    </dgm:pt>
    <dgm:pt modelId="{B8D8ACAB-5FD5-4AB1-AD43-979A3C57C25E}" type="pres">
      <dgm:prSet presAssocID="{F56E8C4A-B3D1-4DAB-B17A-249D61966AE4}" presName="text" presStyleLbl="fgAcc0" presStyleIdx="0" presStyleCnt="2">
        <dgm:presLayoutVars>
          <dgm:chPref val="3"/>
        </dgm:presLayoutVars>
      </dgm:prSet>
      <dgm:spPr/>
    </dgm:pt>
    <dgm:pt modelId="{86B80537-D27D-4ED7-9242-C97EE7EAFDE2}" type="pres">
      <dgm:prSet presAssocID="{F56E8C4A-B3D1-4DAB-B17A-249D61966AE4}" presName="hierChild2" presStyleCnt="0"/>
      <dgm:spPr/>
    </dgm:pt>
    <dgm:pt modelId="{56F41B8D-F1B7-416A-AFD6-11BEB0CCFAF0}" type="pres">
      <dgm:prSet presAssocID="{D9FFE425-0735-4BCD-BD50-2990C95F9B78}" presName="hierRoot1" presStyleCnt="0"/>
      <dgm:spPr/>
    </dgm:pt>
    <dgm:pt modelId="{34BAFDB0-5ADF-4F4B-8224-6154669100F0}" type="pres">
      <dgm:prSet presAssocID="{D9FFE425-0735-4BCD-BD50-2990C95F9B78}" presName="composite" presStyleCnt="0"/>
      <dgm:spPr/>
    </dgm:pt>
    <dgm:pt modelId="{277D2D78-CB11-4443-8695-D320A936B413}" type="pres">
      <dgm:prSet presAssocID="{D9FFE425-0735-4BCD-BD50-2990C95F9B78}" presName="background" presStyleLbl="node0" presStyleIdx="1" presStyleCnt="2"/>
      <dgm:spPr/>
    </dgm:pt>
    <dgm:pt modelId="{EC5A77FF-B30C-4409-9254-95315E97941C}" type="pres">
      <dgm:prSet presAssocID="{D9FFE425-0735-4BCD-BD50-2990C95F9B78}" presName="text" presStyleLbl="fgAcc0" presStyleIdx="1" presStyleCnt="2">
        <dgm:presLayoutVars>
          <dgm:chPref val="3"/>
        </dgm:presLayoutVars>
      </dgm:prSet>
      <dgm:spPr/>
    </dgm:pt>
    <dgm:pt modelId="{F18E8CE4-49EF-432C-8E43-392DCD47E408}" type="pres">
      <dgm:prSet presAssocID="{D9FFE425-0735-4BCD-BD50-2990C95F9B78}" presName="hierChild2" presStyleCnt="0"/>
      <dgm:spPr/>
    </dgm:pt>
  </dgm:ptLst>
  <dgm:cxnLst>
    <dgm:cxn modelId="{92D91104-AA5F-4E0F-8D8D-3166219907EE}" type="presOf" srcId="{116D7485-4F18-4812-944F-D051E204AC83}" destId="{C1D67030-A35D-4082-83B2-30D423DDFBA8}" srcOrd="0" destOrd="0" presId="urn:microsoft.com/office/officeart/2005/8/layout/hierarchy1"/>
    <dgm:cxn modelId="{4264403F-7621-4663-AF64-92B62E08CFAA}" srcId="{116D7485-4F18-4812-944F-D051E204AC83}" destId="{F56E8C4A-B3D1-4DAB-B17A-249D61966AE4}" srcOrd="0" destOrd="0" parTransId="{A022DE78-054A-4445-9F5C-8852FCAA127C}" sibTransId="{C266BB16-9E28-45ED-9436-24D05F0346ED}"/>
    <dgm:cxn modelId="{2CF73E4D-1A52-43C6-8384-91534D56EA30}" srcId="{116D7485-4F18-4812-944F-D051E204AC83}" destId="{D9FFE425-0735-4BCD-BD50-2990C95F9B78}" srcOrd="1" destOrd="0" parTransId="{8B2C27E2-45B7-43B4-8F37-BE111D9BF66B}" sibTransId="{FB106851-F6EF-447F-BB5A-27CB1B2D74EE}"/>
    <dgm:cxn modelId="{70C9D8A9-B900-4079-95DF-072E7C6560EC}" type="presOf" srcId="{F56E8C4A-B3D1-4DAB-B17A-249D61966AE4}" destId="{B8D8ACAB-5FD5-4AB1-AD43-979A3C57C25E}" srcOrd="0" destOrd="0" presId="urn:microsoft.com/office/officeart/2005/8/layout/hierarchy1"/>
    <dgm:cxn modelId="{769349C9-CF12-4D8F-9909-3ECFF066B481}" type="presOf" srcId="{D9FFE425-0735-4BCD-BD50-2990C95F9B78}" destId="{EC5A77FF-B30C-4409-9254-95315E97941C}" srcOrd="0" destOrd="0" presId="urn:microsoft.com/office/officeart/2005/8/layout/hierarchy1"/>
    <dgm:cxn modelId="{4A75C8EE-C142-41FC-ABE1-E61D2EEA849E}" type="presParOf" srcId="{C1D67030-A35D-4082-83B2-30D423DDFBA8}" destId="{10E8AEA3-30A8-4D06-8B36-4DB986B676FC}" srcOrd="0" destOrd="0" presId="urn:microsoft.com/office/officeart/2005/8/layout/hierarchy1"/>
    <dgm:cxn modelId="{3D6BB2AF-267B-4743-B8DB-E83B7BDDCF13}" type="presParOf" srcId="{10E8AEA3-30A8-4D06-8B36-4DB986B676FC}" destId="{70A55583-88E6-4E4E-B6E5-26384AB6FDD9}" srcOrd="0" destOrd="0" presId="urn:microsoft.com/office/officeart/2005/8/layout/hierarchy1"/>
    <dgm:cxn modelId="{2CE7FCDC-159E-46DC-86DD-383F6822D581}" type="presParOf" srcId="{70A55583-88E6-4E4E-B6E5-26384AB6FDD9}" destId="{BAC2884C-874B-4677-94AB-572653E444C4}" srcOrd="0" destOrd="0" presId="urn:microsoft.com/office/officeart/2005/8/layout/hierarchy1"/>
    <dgm:cxn modelId="{02E98C9B-4340-4800-AE39-A37F8E92DD05}" type="presParOf" srcId="{70A55583-88E6-4E4E-B6E5-26384AB6FDD9}" destId="{B8D8ACAB-5FD5-4AB1-AD43-979A3C57C25E}" srcOrd="1" destOrd="0" presId="urn:microsoft.com/office/officeart/2005/8/layout/hierarchy1"/>
    <dgm:cxn modelId="{4E23A16B-C91B-4969-B625-F2B8396C2B67}" type="presParOf" srcId="{10E8AEA3-30A8-4D06-8B36-4DB986B676FC}" destId="{86B80537-D27D-4ED7-9242-C97EE7EAFDE2}" srcOrd="1" destOrd="0" presId="urn:microsoft.com/office/officeart/2005/8/layout/hierarchy1"/>
    <dgm:cxn modelId="{581ADB8D-FF31-441F-8142-D8761731F699}" type="presParOf" srcId="{C1D67030-A35D-4082-83B2-30D423DDFBA8}" destId="{56F41B8D-F1B7-416A-AFD6-11BEB0CCFAF0}" srcOrd="1" destOrd="0" presId="urn:microsoft.com/office/officeart/2005/8/layout/hierarchy1"/>
    <dgm:cxn modelId="{D607F543-DC89-4B02-BB40-0DBCD57A8ED5}" type="presParOf" srcId="{56F41B8D-F1B7-416A-AFD6-11BEB0CCFAF0}" destId="{34BAFDB0-5ADF-4F4B-8224-6154669100F0}" srcOrd="0" destOrd="0" presId="urn:microsoft.com/office/officeart/2005/8/layout/hierarchy1"/>
    <dgm:cxn modelId="{3A1C01F9-2C5C-4CCA-BCAB-3C62EAC5E5C0}" type="presParOf" srcId="{34BAFDB0-5ADF-4F4B-8224-6154669100F0}" destId="{277D2D78-CB11-4443-8695-D320A936B413}" srcOrd="0" destOrd="0" presId="urn:microsoft.com/office/officeart/2005/8/layout/hierarchy1"/>
    <dgm:cxn modelId="{476B2D66-BBA2-4452-AA6B-151B8F9F92E2}" type="presParOf" srcId="{34BAFDB0-5ADF-4F4B-8224-6154669100F0}" destId="{EC5A77FF-B30C-4409-9254-95315E97941C}" srcOrd="1" destOrd="0" presId="urn:microsoft.com/office/officeart/2005/8/layout/hierarchy1"/>
    <dgm:cxn modelId="{9C7BB818-BEEE-4475-845C-6BFFFF68D2DC}" type="presParOf" srcId="{56F41B8D-F1B7-416A-AFD6-11BEB0CCFAF0}" destId="{F18E8CE4-49EF-432C-8E43-392DCD47E4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4930E-D630-455F-ABC0-E35ADCDABD6D}">
      <dsp:nvSpPr>
        <dsp:cNvPr id="0" name=""/>
        <dsp:cNvSpPr/>
      </dsp:nvSpPr>
      <dsp:spPr>
        <a:xfrm>
          <a:off x="0" y="81688"/>
          <a:ext cx="6797675" cy="7072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Objective</a:t>
          </a:r>
        </a:p>
      </dsp:txBody>
      <dsp:txXfrm>
        <a:off x="34526" y="116214"/>
        <a:ext cx="6728623" cy="638212"/>
      </dsp:txXfrm>
    </dsp:sp>
    <dsp:sp modelId="{3089D7E7-0382-4696-93B7-4CE2C84C8B42}">
      <dsp:nvSpPr>
        <dsp:cNvPr id="0" name=""/>
        <dsp:cNvSpPr/>
      </dsp:nvSpPr>
      <dsp:spPr>
        <a:xfrm>
          <a:off x="0" y="878233"/>
          <a:ext cx="6797675" cy="707264"/>
        </a:xfrm>
        <a:prstGeom prst="roundRect">
          <a:avLst/>
        </a:prstGeom>
        <a:solidFill>
          <a:schemeClr val="accent5">
            <a:hueOff val="-471253"/>
            <a:satOff val="-13307"/>
            <a:lumOff val="-3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Technology </a:t>
          </a:r>
          <a:endParaRPr lang="en-US" sz="3100" kern="1200"/>
        </a:p>
      </dsp:txBody>
      <dsp:txXfrm>
        <a:off x="34526" y="912759"/>
        <a:ext cx="6728623" cy="638212"/>
      </dsp:txXfrm>
    </dsp:sp>
    <dsp:sp modelId="{01367075-3604-429B-9930-A2CB68942C8B}">
      <dsp:nvSpPr>
        <dsp:cNvPr id="0" name=""/>
        <dsp:cNvSpPr/>
      </dsp:nvSpPr>
      <dsp:spPr>
        <a:xfrm>
          <a:off x="0" y="1674778"/>
          <a:ext cx="6797675" cy="707264"/>
        </a:xfrm>
        <a:prstGeom prst="roundRect">
          <a:avLst/>
        </a:prstGeom>
        <a:solidFill>
          <a:schemeClr val="accent5">
            <a:hueOff val="-942505"/>
            <a:satOff val="-26613"/>
            <a:lumOff val="-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Project Flow</a:t>
          </a:r>
          <a:endParaRPr lang="en-US" sz="3100" kern="1200"/>
        </a:p>
      </dsp:txBody>
      <dsp:txXfrm>
        <a:off x="34526" y="1709304"/>
        <a:ext cx="6728623" cy="638212"/>
      </dsp:txXfrm>
    </dsp:sp>
    <dsp:sp modelId="{00BF8E8F-983D-43DC-92CE-C23181F8FC5B}">
      <dsp:nvSpPr>
        <dsp:cNvPr id="0" name=""/>
        <dsp:cNvSpPr/>
      </dsp:nvSpPr>
      <dsp:spPr>
        <a:xfrm>
          <a:off x="0" y="2471323"/>
          <a:ext cx="6797675" cy="707264"/>
        </a:xfrm>
        <a:prstGeom prst="roundRect">
          <a:avLst/>
        </a:prstGeom>
        <a:solidFill>
          <a:schemeClr val="accent5">
            <a:hueOff val="-1413758"/>
            <a:satOff val="-39920"/>
            <a:lumOff val="-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34526" y="2505849"/>
        <a:ext cx="6728623" cy="638212"/>
      </dsp:txXfrm>
    </dsp:sp>
    <dsp:sp modelId="{B0E061B7-99F1-43AC-9F9C-F426472C4A9A}">
      <dsp:nvSpPr>
        <dsp:cNvPr id="0" name=""/>
        <dsp:cNvSpPr/>
      </dsp:nvSpPr>
      <dsp:spPr>
        <a:xfrm>
          <a:off x="0" y="2435605"/>
          <a:ext cx="6797675" cy="707264"/>
        </a:xfrm>
        <a:prstGeom prst="roundRect">
          <a:avLst/>
        </a:prstGeom>
        <a:solidFill>
          <a:schemeClr val="accent5">
            <a:hueOff val="-1885010"/>
            <a:satOff val="-53226"/>
            <a:lumOff val="-1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PART 1</a:t>
          </a:r>
          <a:endParaRPr lang="en-US" sz="3100" kern="1200" dirty="0"/>
        </a:p>
      </dsp:txBody>
      <dsp:txXfrm>
        <a:off x="34526" y="2470131"/>
        <a:ext cx="6728623" cy="638212"/>
      </dsp:txXfrm>
    </dsp:sp>
    <dsp:sp modelId="{14AC36A9-EED5-4C11-A52C-ED8F3D22D29B}">
      <dsp:nvSpPr>
        <dsp:cNvPr id="0" name=""/>
        <dsp:cNvSpPr/>
      </dsp:nvSpPr>
      <dsp:spPr>
        <a:xfrm>
          <a:off x="0" y="3105188"/>
          <a:ext cx="6797675" cy="707264"/>
        </a:xfrm>
        <a:prstGeom prst="roundRect">
          <a:avLst/>
        </a:prstGeom>
        <a:solidFill>
          <a:schemeClr val="accent5">
            <a:hueOff val="-2356263"/>
            <a:satOff val="-66532"/>
            <a:lumOff val="-16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PART 2</a:t>
          </a:r>
          <a:endParaRPr lang="en-US" sz="3100" kern="1200" dirty="0"/>
        </a:p>
      </dsp:txBody>
      <dsp:txXfrm>
        <a:off x="34526" y="3139714"/>
        <a:ext cx="6728623" cy="638212"/>
      </dsp:txXfrm>
    </dsp:sp>
    <dsp:sp modelId="{8DCEE061-4273-4684-8E2E-1D3D2797C027}">
      <dsp:nvSpPr>
        <dsp:cNvPr id="0" name=""/>
        <dsp:cNvSpPr/>
      </dsp:nvSpPr>
      <dsp:spPr>
        <a:xfrm>
          <a:off x="0" y="3785190"/>
          <a:ext cx="6797675" cy="707264"/>
        </a:xfrm>
        <a:prstGeom prst="roundRect">
          <a:avLst/>
        </a:prstGeom>
        <a:solidFill>
          <a:schemeClr val="accent5">
            <a:hueOff val="-2827515"/>
            <a:satOff val="-79839"/>
            <a:lumOff val="-1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PART 3</a:t>
          </a:r>
          <a:endParaRPr lang="en-US" sz="3100" kern="1200" dirty="0"/>
        </a:p>
      </dsp:txBody>
      <dsp:txXfrm>
        <a:off x="34526" y="3819716"/>
        <a:ext cx="6728623" cy="638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3F9F7-603A-4E42-A249-11075E7AFDC7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D0F44-DBB4-4301-82D3-14F54B9D9177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BIG DATA SET</a:t>
          </a:r>
        </a:p>
      </dsp:txBody>
      <dsp:txXfrm>
        <a:off x="366939" y="1196774"/>
        <a:ext cx="2723696" cy="1691139"/>
      </dsp:txXfrm>
    </dsp:sp>
    <dsp:sp modelId="{1C6745FB-F3A1-4F4B-924C-49A9E2114C09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78C6D-E0B7-4FE6-B4AA-DA749B062921}">
      <dsp:nvSpPr>
        <dsp:cNvPr id="0" name=""/>
        <dsp:cNvSpPr/>
      </dsp:nvSpPr>
      <dsp:spPr>
        <a:xfrm>
          <a:off x="3771900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</a:t>
          </a:r>
          <a:r>
            <a:rPr lang="en-US" sz="2600" b="0" i="0" kern="1200" dirty="0"/>
            <a:t>ivided </a:t>
          </a:r>
          <a:r>
            <a:rPr lang="en-US" sz="2600" kern="1200" dirty="0"/>
            <a:t>data into files </a:t>
          </a:r>
        </a:p>
      </dsp:txBody>
      <dsp:txXfrm>
        <a:off x="3824514" y="1196774"/>
        <a:ext cx="2723696" cy="1691139"/>
      </dsp:txXfrm>
    </dsp:sp>
    <dsp:sp modelId="{A2F008E5-86DF-4569-A37F-AD7033492D33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C79DB-974F-4FB3-97EE-7398875FAC21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 S3 Bucket , Policy , Role(AWS)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Created</a:t>
          </a:r>
          <a:endParaRPr lang="en-US" sz="2600" kern="1200" dirty="0"/>
        </a:p>
      </dsp:txBody>
      <dsp:txXfrm>
        <a:off x="7282089" y="1196774"/>
        <a:ext cx="2723696" cy="169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D853C-360A-43DF-B94A-958F3D8B4185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91E4E-161B-4988-BB97-605ACAD2E32B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3D607-6DFB-4789-9A70-14BE02AC7D47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Implementation of external storage (to load data)</a:t>
          </a:r>
        </a:p>
      </dsp:txBody>
      <dsp:txXfrm>
        <a:off x="35606" y="2725540"/>
        <a:ext cx="2981250" cy="720000"/>
      </dsp:txXfrm>
    </dsp:sp>
    <dsp:sp modelId="{50B73B7C-31F6-45E9-9AA1-A8AC9AAF72EA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FE241-A9E4-4420-ADE4-11EBDAAC2088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8D281-6F09-42FA-9B17-1DC0B565F616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Created a table and loaded the data into it</a:t>
          </a:r>
        </a:p>
      </dsp:txBody>
      <dsp:txXfrm>
        <a:off x="3538574" y="2725540"/>
        <a:ext cx="2981250" cy="720000"/>
      </dsp:txXfrm>
    </dsp:sp>
    <dsp:sp modelId="{8E5F3FAB-2551-4DB7-91AA-4A71EBB76FBF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25DD6-B8A4-483C-AB06-175DA6E3FF3A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F801F-22DB-4996-ABF5-915686446D43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Created scheduler</a:t>
          </a:r>
        </a:p>
      </dsp:txBody>
      <dsp:txXfrm>
        <a:off x="7041543" y="2725540"/>
        <a:ext cx="298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2884C-874B-4677-94AB-572653E444C4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8ACAB-5FD5-4AB1-AD43-979A3C57C25E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/>
            <a:t> SNOWPIPE ,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/>
            <a:t>SCD 2</a:t>
          </a:r>
          <a:endParaRPr lang="en-US" sz="4800" kern="1200" dirty="0"/>
        </a:p>
      </dsp:txBody>
      <dsp:txXfrm>
        <a:off x="560236" y="832323"/>
        <a:ext cx="4149382" cy="2576345"/>
      </dsp:txXfrm>
    </dsp:sp>
    <dsp:sp modelId="{277D2D78-CB11-4443-8695-D320A936B413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A77FF-B30C-4409-9254-95315E97941C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R</a:t>
          </a:r>
          <a:r>
            <a:rPr lang="en-US" sz="4800" b="0" i="0" kern="1200" dirty="0"/>
            <a:t>ow level security on the given dataset</a:t>
          </a:r>
          <a:endParaRPr lang="en-US" sz="4800" kern="1200" dirty="0"/>
        </a:p>
      </dsp:txBody>
      <dsp:txXfrm>
        <a:off x="5827635" y="832323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32697CEF-8DE9-4216-9DC8-5F93E1C96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2" r="-1" b="-1"/>
          <a:stretch/>
        </p:blipFill>
        <p:spPr bwMode="auto">
          <a:xfrm>
            <a:off x="-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4200" b="1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Heart Disease analysis  </a:t>
            </a:r>
            <a:endParaRPr lang="en-US" sz="42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/>
              <a:t>SNOWFLAKE PROJECT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1056" name="!!Straight Connector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3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E5C54-B9B8-4138-9AB8-9222B186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chemeClr val="bg1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34DB06-A0EF-6216-D013-3ED6BEF6A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82939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20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4E59-44BB-463B-9CBF-39CE1A09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/>
              <a:t>OBJECTIVE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4599-FCC0-4E0A-9436-9693D25A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i="0" dirty="0"/>
              <a:t> </a:t>
            </a:r>
            <a:br>
              <a:rPr lang="en-IN" b="1" i="0" dirty="0"/>
            </a:br>
            <a:r>
              <a:rPr lang="en-IN" dirty="0"/>
              <a:t>Development of  Analysis of a Heart Disease Data</a:t>
            </a:r>
          </a:p>
          <a:p>
            <a:pPr marL="0" indent="0">
              <a:buNone/>
            </a:pPr>
            <a:r>
              <a:rPr lang="en-IN" dirty="0"/>
              <a:t>The following Presentation have bunch of steps explained through which data loading in snowflake and implying few features on it is done.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3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F4C13-2DEB-45B7-B580-A343970C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516835"/>
            <a:ext cx="5422136" cy="1666501"/>
          </a:xfrm>
        </p:spPr>
        <p:txBody>
          <a:bodyPr>
            <a:normAutofit/>
          </a:bodyPr>
          <a:lstStyle/>
          <a:p>
            <a:pPr fontAlgn="base"/>
            <a:br>
              <a:rPr lang="en-IN" sz="37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IN" sz="3700" b="1" i="0" dirty="0">
                <a:solidFill>
                  <a:srgbClr val="FFFFFF"/>
                </a:solidFill>
                <a:effectLst/>
                <a:latin typeface="+mj-lt"/>
                <a:cs typeface="Arial" panose="020B0604020202020204" pitchFamily="34" charset="0"/>
              </a:rPr>
              <a:t>TECHNOLOGY USED </a:t>
            </a:r>
            <a:br>
              <a:rPr lang="en-IN" sz="3700" b="1" i="0" dirty="0">
                <a:solidFill>
                  <a:srgbClr val="FFFFFF"/>
                </a:solidFill>
                <a:effectLst/>
                <a:latin typeface="+mj-lt"/>
                <a:cs typeface="Arial" panose="020B0604020202020204" pitchFamily="34" charset="0"/>
              </a:rPr>
            </a:br>
            <a:endParaRPr lang="en-IN" sz="3700" dirty="0">
              <a:solidFill>
                <a:srgbClr val="FFFFFF"/>
              </a:solidFill>
            </a:endParaRPr>
          </a:p>
        </p:txBody>
      </p: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A4F71-C0DD-4C62-9B2F-A103290C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pPr marL="0" indent="0" rtl="0" fontAlgn="base">
              <a:buNone/>
            </a:pPr>
            <a:endParaRPr lang="en-IN" sz="1800" b="0" i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EAE037-6EB2-6E61-A3F7-D96014B6D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" r="-2" b="-2"/>
          <a:stretch/>
        </p:blipFill>
        <p:spPr bwMode="auto">
          <a:xfrm>
            <a:off x="7558058" y="232270"/>
            <a:ext cx="3095626" cy="27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D14063-590A-6EAF-B8EB-E2EAB8672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2" r="18783" b="-1"/>
          <a:stretch/>
        </p:blipFill>
        <p:spPr bwMode="auto">
          <a:xfrm>
            <a:off x="6871841" y="3393037"/>
            <a:ext cx="4656595" cy="288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244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419BE1-015D-47C5-8705-9EA0F6C4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76" y="4799362"/>
            <a:ext cx="3928399" cy="743682"/>
          </a:xfrm>
        </p:spPr>
        <p:txBody>
          <a:bodyPr/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C0221A-8874-4D7C-B5DD-ABE81892A0E9}"/>
              </a:ext>
            </a:extLst>
          </p:cNvPr>
          <p:cNvSpPr/>
          <p:nvPr/>
        </p:nvSpPr>
        <p:spPr>
          <a:xfrm>
            <a:off x="180975" y="1434352"/>
            <a:ext cx="1755402" cy="18721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Heterogeneous source(DATA)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75681-369B-4A0A-A99D-AFB74B62D83D}"/>
              </a:ext>
            </a:extLst>
          </p:cNvPr>
          <p:cNvSpPr/>
          <p:nvPr/>
        </p:nvSpPr>
        <p:spPr>
          <a:xfrm>
            <a:off x="2450025" y="1434353"/>
            <a:ext cx="1429035" cy="18721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EXTRACT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TRANSFORM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LOAD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68AA06-1695-4A87-9894-2E7B104B95C6}"/>
              </a:ext>
            </a:extLst>
          </p:cNvPr>
          <p:cNvSpPr/>
          <p:nvPr/>
        </p:nvSpPr>
        <p:spPr>
          <a:xfrm>
            <a:off x="10161496" y="1507152"/>
            <a:ext cx="1725883" cy="161879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INSIGHTS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D2FD817-452F-4798-8E7C-B151CA3956C1}"/>
              </a:ext>
            </a:extLst>
          </p:cNvPr>
          <p:cNvSpPr/>
          <p:nvPr/>
        </p:nvSpPr>
        <p:spPr>
          <a:xfrm>
            <a:off x="2030504" y="2425052"/>
            <a:ext cx="358589" cy="17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0468A9D-06E6-4191-818B-301EBA988E4E}"/>
              </a:ext>
            </a:extLst>
          </p:cNvPr>
          <p:cNvSpPr/>
          <p:nvPr/>
        </p:nvSpPr>
        <p:spPr>
          <a:xfrm>
            <a:off x="4000923" y="2425052"/>
            <a:ext cx="385483" cy="122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B556485-0F75-4562-9512-7717302B8DC7}"/>
              </a:ext>
            </a:extLst>
          </p:cNvPr>
          <p:cNvSpPr/>
          <p:nvPr/>
        </p:nvSpPr>
        <p:spPr>
          <a:xfrm>
            <a:off x="5979459" y="2468348"/>
            <a:ext cx="475129" cy="122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B0E3255-22B0-443B-B239-577913C1FC71}"/>
              </a:ext>
            </a:extLst>
          </p:cNvPr>
          <p:cNvSpPr/>
          <p:nvPr/>
        </p:nvSpPr>
        <p:spPr>
          <a:xfrm>
            <a:off x="9448791" y="2253096"/>
            <a:ext cx="385483" cy="29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C5597C-5C0F-45DC-BA3C-5BC125CC88F7}"/>
              </a:ext>
            </a:extLst>
          </p:cNvPr>
          <p:cNvSpPr/>
          <p:nvPr/>
        </p:nvSpPr>
        <p:spPr>
          <a:xfrm>
            <a:off x="4547779" y="1738451"/>
            <a:ext cx="2927811" cy="138749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DATAWHAREHOUSE(SNOWFLKE)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4CAA511-CBEE-4375-B382-FB5B858754EA}"/>
              </a:ext>
            </a:extLst>
          </p:cNvPr>
          <p:cNvSpPr/>
          <p:nvPr/>
        </p:nvSpPr>
        <p:spPr>
          <a:xfrm>
            <a:off x="7559906" y="2316548"/>
            <a:ext cx="371199" cy="167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783591-E217-40A0-9A0B-640F861687A1}"/>
              </a:ext>
            </a:extLst>
          </p:cNvPr>
          <p:cNvSpPr/>
          <p:nvPr/>
        </p:nvSpPr>
        <p:spPr>
          <a:xfrm>
            <a:off x="8052964" y="1613647"/>
            <a:ext cx="1234454" cy="1317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73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1D73A-0CEA-73E9-A865-57B7EB7C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0AC223-BBD8-2A41-4332-1A330F9CE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80030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809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174FC-AFAD-A79A-AEB3-F88CBD91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PART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884639-6B08-7160-B2B4-316B0FFC9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34881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88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E54B1-81C3-0194-91CD-888B2A87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PART 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A1BB8E2-A43A-6050-6646-1F7656309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0890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8790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2B349-7511-BB29-EF4A-B9AAEEC19713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You!!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8955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{16BB0356-FF8A-47B0-83A0-7C34AEB5DAAD}tf33845126_win32</Template>
  <TotalTime>208</TotalTime>
  <Words>129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Heart Disease analysis  </vt:lpstr>
      <vt:lpstr>CONTENTS</vt:lpstr>
      <vt:lpstr>OBJECTIVE </vt:lpstr>
      <vt:lpstr> TECHNOLOGY USED  </vt:lpstr>
      <vt:lpstr>PROJECT FLOW</vt:lpstr>
      <vt:lpstr>PART 1</vt:lpstr>
      <vt:lpstr>PART 2</vt:lpstr>
      <vt:lpstr>PART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analysis  </dc:title>
  <dc:creator>Gahalyan, Minakshi</dc:creator>
  <cp:lastModifiedBy>Gahalyan, Minakshi</cp:lastModifiedBy>
  <cp:revision>12</cp:revision>
  <dcterms:created xsi:type="dcterms:W3CDTF">2022-10-29T10:28:04Z</dcterms:created>
  <dcterms:modified xsi:type="dcterms:W3CDTF">2022-10-31T02:31:19Z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