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jTZSyrvQFeA/XlCCAJ+ii9j759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visualstudio.com/doc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1bca085a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81bca085a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606c06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5606c06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5606c06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95606c06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5606c06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95606c06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bca085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81bca085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bca085a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81bca085a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bca085a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81bca085a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bca085a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81bca085a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77d6e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77d6e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1bca085a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81bca085a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577d6ed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577d6ed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577d6ed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9577d6ed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577d6ed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9577d6ed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577d6ed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577d6ed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577d6ed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577d6ed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577d6ed8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9577d6ed8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https://code.visualstudio.com/docs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725ca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725ca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46d5d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46d5d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bca085a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1bca085a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bca085a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81bca085a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bca085a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1bca085a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bca085a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1bca085a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4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5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5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5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5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linkedin.com/in/mike-denton-1988597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71258" y="-3046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BCDV1006 - Session 3.1.1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671250" y="15746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 to Full Stack Web Development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600" y="2178876"/>
            <a:ext cx="2305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bca085af_1_28"/>
          <p:cNvSpPr txBox="1"/>
          <p:nvPr>
            <p:ph type="title"/>
          </p:nvPr>
        </p:nvSpPr>
        <p:spPr>
          <a:xfrm>
            <a:off x="883625" y="2076575"/>
            <a:ext cx="741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Web Development</a:t>
            </a:r>
            <a:endParaRPr b="1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5606c061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 Web</a:t>
            </a:r>
            <a:r>
              <a:rPr lang="en"/>
              <a:t> Developer</a:t>
            </a:r>
            <a:endParaRPr/>
          </a:p>
        </p:txBody>
      </p:sp>
      <p:sp>
        <p:nvSpPr>
          <p:cNvPr id="185" name="Google Shape;185;g95606c0615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300"/>
              <a:buFont typeface="Oswald"/>
              <a:buChar char="●"/>
            </a:pP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7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web developer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is at heart an interactive artist. They’re someone driven by a deep desire to create things. A web developer’s canvas is a user’s web browser.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300"/>
              <a:buFont typeface="Oswald"/>
              <a:buChar char="●"/>
            </a:pP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17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web developer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’s job is to use the basic building blocks of the web (like </a:t>
            </a:r>
            <a:r>
              <a:rPr lang="en" sz="17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HTML, CSS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1700">
                <a:solidFill>
                  <a:srgbClr val="B6D7A8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) to create something complex like a webpage. 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Oswald"/>
              <a:buChar char="●"/>
            </a:pPr>
            <a:r>
              <a:rPr lang="en" sz="16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It is also the web developer’s job to diagnose problems in a website’s functionality, to understand how something works by reading the code behind it, and to make changes to fix any issues. </a:t>
            </a:r>
            <a:endParaRPr sz="22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6" name="Google Shape;186;g95606c061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300" y="4072450"/>
            <a:ext cx="3464175" cy="9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5606c0615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</a:t>
            </a:r>
            <a:r>
              <a:rPr lang="en"/>
              <a:t> Web Developer</a:t>
            </a:r>
            <a:endParaRPr/>
          </a:p>
        </p:txBody>
      </p:sp>
      <p:sp>
        <p:nvSpPr>
          <p:cNvPr id="192" name="Google Shape;192;g95606c0615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There are different types of web developers who focus on different areas. These include: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Frontend developers: 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Frontend developers implement web page designs using HTML and CSS. They make sure the website looks pretty on different devices, and that the forms and buttons work.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Backend developers: 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Backend developers create the backbone of the web application. They write code logic that handles a user’s input (for example, what should happen when you click the signup button after filling in a form).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Full stack developers: </a:t>
            </a:r>
            <a:r>
              <a:rPr lang="en" sz="17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Full stack developers do bits of both backend and frontend. Depending on the problem at hand, they can switch cape 🦸‍♀️🦸‍♂️ and move stacks.</a:t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606c0615_0_5"/>
          <p:cNvSpPr txBox="1"/>
          <p:nvPr>
            <p:ph type="title"/>
          </p:nvPr>
        </p:nvSpPr>
        <p:spPr>
          <a:xfrm>
            <a:off x="883625" y="2076575"/>
            <a:ext cx="741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Full Stack</a:t>
            </a:r>
            <a:endParaRPr b="1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bca085af_1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Full Stack Developer</a:t>
            </a:r>
            <a:endParaRPr/>
          </a:p>
        </p:txBody>
      </p:sp>
      <p:sp>
        <p:nvSpPr>
          <p:cNvPr id="203" name="Google Shape;203;g81bca085af_1_32"/>
          <p:cNvSpPr txBox="1"/>
          <p:nvPr>
            <p:ph idx="1" type="body"/>
          </p:nvPr>
        </p:nvSpPr>
        <p:spPr>
          <a:xfrm>
            <a:off x="311700" y="1152475"/>
            <a:ext cx="8520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Skilled developers come from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various streams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; to be specific, there is Frontend, Backend, Database, Mobile App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Generalization and Specification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? Full Stack developers are seen as generalist, who are 'Jack of all trades' and 'Master of none'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Companies are now rigorously trying to hire full stack developers, who can build the complete web or app from scratch, without any discontinuation in the process.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81bca085af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75" y="313150"/>
            <a:ext cx="7984750" cy="43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70" y="83347"/>
            <a:ext cx="83577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1bca085af_1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Benefits of Full Stack Developer</a:t>
            </a:r>
            <a:endParaRPr/>
          </a:p>
        </p:txBody>
      </p:sp>
      <p:sp>
        <p:nvSpPr>
          <p:cNvPr id="219" name="Google Shape;219;g81bca085af_1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Knowledge of both front-end and backend technologies.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Can easily take charge of Project Responsibility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Cost-effective for Company to hire because of the versatility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Full stack development is one of the most in-demand jobs in the past years.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wasn’t always the case, in the 1970’s programming and development wasn’t multilayered ie. Assembly, COBOL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81bca085af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50" y="394575"/>
            <a:ext cx="7795375" cy="44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1188425" y="2076575"/>
            <a:ext cx="741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MERN STACK 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77d6ed8a_0_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Professor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2" name="Google Shape;112;g9577d6ed8a_0_0"/>
          <p:cNvSpPr txBox="1"/>
          <p:nvPr/>
        </p:nvSpPr>
        <p:spPr>
          <a:xfrm>
            <a:off x="2642025" y="1152475"/>
            <a:ext cx="619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 Senior UI/Full Stack Developer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14 Years experience building web applications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Specialization in Microsoft .NET and JavaScript Frameworks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2018/2020 Professor - COM3123/COM3133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2020 Professor - Block Chain FS III &amp; IV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113" name="Google Shape;113;g9577d6ed8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17240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9577d6ed8a_0_0"/>
          <p:cNvSpPr txBox="1"/>
          <p:nvPr/>
        </p:nvSpPr>
        <p:spPr>
          <a:xfrm>
            <a:off x="309175" y="3116075"/>
            <a:ext cx="1784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4DD0E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https://www.linkedin.com/in/mike-denton-1988597/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875" y="1798550"/>
            <a:ext cx="45243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MERN Stack</a:t>
            </a:r>
            <a:endParaRPr/>
          </a:p>
        </p:txBody>
      </p:sp>
      <p:sp>
        <p:nvSpPr>
          <p:cNvPr id="236" name="Google Shape;236;p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MERN Stack comprises of the following technologies. MongoDb, Express, React, Node.js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bca085af_1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Benefits of MERN Stack</a:t>
            </a:r>
            <a:endParaRPr/>
          </a:p>
        </p:txBody>
      </p:sp>
      <p:sp>
        <p:nvSpPr>
          <p:cNvPr id="242" name="Google Shape;242;g81bca085af_1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main advantage for developers using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MERN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stack is that every line of code is written in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a programming language that's used everywhere, on all layers,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both for client-side code and server-side code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With one language across tiers, there's no need for context switching. All developers “speak” the same language.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577d6ed8a_0_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577d6ed8a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tools do the professionals use?</a:t>
            </a:r>
            <a:endParaRPr/>
          </a:p>
        </p:txBody>
      </p:sp>
      <p:sp>
        <p:nvSpPr>
          <p:cNvPr id="253" name="Google Shape;253;g9577d6ed8a_0_6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 computer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Maybe that sounds obvious to some people, but some of you are reading this article on your phone or a library computer. For serious web development, it's better to invest in a desktop or laptop computer running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Windows, macOS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Linux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 text editor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to write code in. This could be a text editor (e.g.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Visual Studio Code, Notepad++, Sublime Text, Atom, GNU Emacs, or VIM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), or a hybrid editor (e.g.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Dreamweaver or WebStorm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). Office document editors are not suitable for this use, as they rely on hidden elements that interfere with the rendering engines used by web browsers.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Web browsers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, to test code in. Currently, the most-used browsers are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Firefox, Chrome, Opera, Safari, Internet Explorer and Microsoft Edge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. You should also test how your site performs on mobile devices and on any old browsers your target audience may still be using (such as IE 8–10.)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577d6ed8a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tools do the professionals use? (cont..)</a:t>
            </a:r>
            <a:endParaRPr/>
          </a:p>
        </p:txBody>
      </p:sp>
      <p:sp>
        <p:nvSpPr>
          <p:cNvPr id="259" name="Google Shape;259;g9577d6ed8a_0_6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 graphics editor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like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GIMP, Figma, Paint.NET, Photoshop, or XD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to make images or graphics for your web pages.</a:t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 version control system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to manage files on servers, collaborate on a project with a team, share code and assets and avoid editing conflicts. Right now,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is the most popular version control system along with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GitHub or GitLab 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hosting service.</a:t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b="1"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An FTP program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used on older web hosting accounts to manage files on servers (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Git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is increasingly replacing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FTP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for this purpose). There are loads of (S)FTP programs available including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Cyberduck, Fetch and FileZilla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t/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77d6ed8a_0_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tools do the professionals use? (cont..)</a:t>
            </a:r>
            <a:endParaRPr/>
          </a:p>
        </p:txBody>
      </p:sp>
      <p:sp>
        <p:nvSpPr>
          <p:cNvPr id="265" name="Google Shape;265;g9577d6ed8a_0_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An automation system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like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Webpack, Grunt, or Gulp 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to automatically perform repetitive tasks, such as minifying code and running tests.</a:t>
            </a:r>
            <a:b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Libraries, frameworks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, etc., to speed up writing common functionality. A library tends to be an existing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CSS 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file that provides ready-rolled functionality for you to make use of in your code. A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framework</a:t>
            </a: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 tend to take this idea further, offering a complete system with some custom syntaxes for you to write a web app on top of.</a:t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577d6ed8a_0_8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577d6ed8a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276" name="Google Shape;276;g9577d6ed8a_0_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Font typeface="Oswald"/>
              <a:buChar char="●"/>
            </a:pPr>
            <a:r>
              <a:rPr lang="en" sz="15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Visual Studio Code </a:t>
            </a:r>
            <a:r>
              <a:rPr lang="en" sz="15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is a lightweight but powerful source code editor which runs on your desktop and is available for Windows, macOS and Linux. It comes with built-in support for JavaScript, TypeScript and Node.js and has a rich ecosystem of extensions for other languages (such as C++, C#, Java, Python, PHP, Go) and runtimes (such as .NET and Unity).</a:t>
            </a:r>
            <a:endParaRPr sz="15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7" name="Google Shape;277;g9577d6ed8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300" y="520281"/>
            <a:ext cx="2184622" cy="4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9577d6ed8a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000" y="2480625"/>
            <a:ext cx="5227500" cy="26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725ca9c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Session Structure</a:t>
            </a:r>
            <a:endParaRPr/>
          </a:p>
        </p:txBody>
      </p:sp>
      <p:sp>
        <p:nvSpPr>
          <p:cNvPr id="120" name="Google Shape;120;g95725ca9c9_0_0"/>
          <p:cNvSpPr txBox="1"/>
          <p:nvPr>
            <p:ph idx="1" type="body"/>
          </p:nvPr>
        </p:nvSpPr>
        <p:spPr>
          <a:xfrm>
            <a:off x="311700" y="1152475"/>
            <a:ext cx="85206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</a:t>
            </a:r>
            <a:r>
              <a:rPr lang="en">
                <a:solidFill>
                  <a:srgbClr val="6AA84F"/>
                </a:solidFill>
              </a:rPr>
              <a:t>block schedule</a:t>
            </a:r>
            <a:r>
              <a:rPr lang="en"/>
              <a:t> for the online class session.  New learning the first block and then alternating between “hands on” work and lecture.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06666"/>
                </a:solidFill>
              </a:rPr>
              <a:t>A short Quiz will be given at the end to help with retention of the topics covered</a:t>
            </a:r>
            <a:r>
              <a:rPr lang="en"/>
              <a:t>. </a:t>
            </a:r>
            <a:endParaRPr/>
          </a:p>
        </p:txBody>
      </p:sp>
      <p:pic>
        <p:nvPicPr>
          <p:cNvPr id="121" name="Google Shape;121;g95725ca9c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75" y="2501925"/>
            <a:ext cx="16383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95725ca9c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575" y="2519575"/>
            <a:ext cx="16383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95725ca9c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275" y="2519575"/>
            <a:ext cx="16383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95725ca9c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200" y="2519575"/>
            <a:ext cx="16383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95725ca9c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1275" y="2501925"/>
            <a:ext cx="1725132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95725ca9c9_0_0"/>
          <p:cNvSpPr txBox="1"/>
          <p:nvPr/>
        </p:nvSpPr>
        <p:spPr>
          <a:xfrm>
            <a:off x="95475" y="4236900"/>
            <a:ext cx="172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6-6:45 pm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g95725ca9c9_0_0"/>
          <p:cNvSpPr txBox="1"/>
          <p:nvPr/>
        </p:nvSpPr>
        <p:spPr>
          <a:xfrm>
            <a:off x="2076675" y="4236900"/>
            <a:ext cx="172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6:45-7:30 </a:t>
            </a:r>
            <a:r>
              <a:rPr lang="en">
                <a:solidFill>
                  <a:srgbClr val="FFFFFF"/>
                </a:solidFill>
              </a:rPr>
              <a:t>pm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Lab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g95725ca9c9_0_0"/>
          <p:cNvSpPr txBox="1"/>
          <p:nvPr/>
        </p:nvSpPr>
        <p:spPr>
          <a:xfrm>
            <a:off x="3829275" y="4236900"/>
            <a:ext cx="172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7:30-8:15 </a:t>
            </a:r>
            <a:r>
              <a:rPr lang="en">
                <a:solidFill>
                  <a:srgbClr val="FFFFFF"/>
                </a:solidFill>
              </a:rPr>
              <a:t>pm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Lecture/Demo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g95725ca9c9_0_0"/>
          <p:cNvSpPr txBox="1"/>
          <p:nvPr/>
        </p:nvSpPr>
        <p:spPr>
          <a:xfrm>
            <a:off x="5581875" y="4236900"/>
            <a:ext cx="172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8:15-9</a:t>
            </a:r>
            <a:r>
              <a:rPr lang="en">
                <a:solidFill>
                  <a:srgbClr val="FFFFFF"/>
                </a:solidFill>
              </a:rPr>
              <a:t> pm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Lab Work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" name="Google Shape;130;g95725ca9c9_0_0"/>
          <p:cNvSpPr txBox="1"/>
          <p:nvPr/>
        </p:nvSpPr>
        <p:spPr>
          <a:xfrm>
            <a:off x="7334475" y="4236900"/>
            <a:ext cx="172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9-9:30</a:t>
            </a:r>
            <a:r>
              <a:rPr lang="en">
                <a:solidFill>
                  <a:srgbClr val="FFFFFF"/>
                </a:solidFill>
              </a:rPr>
              <a:t> pm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Quiz/Questions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46d5de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I - IV</a:t>
            </a:r>
            <a:endParaRPr/>
          </a:p>
        </p:txBody>
      </p:sp>
      <p:pic>
        <p:nvPicPr>
          <p:cNvPr id="136" name="Google Shape;136;g9546d5de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" y="1864200"/>
            <a:ext cx="1867674" cy="10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546d5ded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777" y="3106675"/>
            <a:ext cx="1867674" cy="122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9546d5de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75" y="1864200"/>
            <a:ext cx="1867674" cy="10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9546d5ded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8650" y="1905025"/>
            <a:ext cx="1867675" cy="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9546d5ded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652" y="3106675"/>
            <a:ext cx="1867674" cy="122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9546d5ded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2127" y="1905031"/>
            <a:ext cx="1867676" cy="1064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9546d5ded8_0_0"/>
          <p:cNvSpPr txBox="1"/>
          <p:nvPr/>
        </p:nvSpPr>
        <p:spPr>
          <a:xfrm>
            <a:off x="223100" y="1375725"/>
            <a:ext cx="191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Full Stack Dev 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3" name="Google Shape;143;g9546d5ded8_0_0"/>
          <p:cNvSpPr txBox="1"/>
          <p:nvPr/>
        </p:nvSpPr>
        <p:spPr>
          <a:xfrm>
            <a:off x="2356700" y="1375725"/>
            <a:ext cx="191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Full Stack Dev 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g9546d5ded8_0_0"/>
          <p:cNvSpPr txBox="1"/>
          <p:nvPr/>
        </p:nvSpPr>
        <p:spPr>
          <a:xfrm>
            <a:off x="4718900" y="1375725"/>
            <a:ext cx="191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Full Stack Dev III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5" name="Google Shape;145;g9546d5ded8_0_0"/>
          <p:cNvSpPr txBox="1"/>
          <p:nvPr/>
        </p:nvSpPr>
        <p:spPr>
          <a:xfrm>
            <a:off x="7157300" y="1375725"/>
            <a:ext cx="191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Full Stack Dev IV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Technology Stack vs Application Stack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Full Stack?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MERN Stack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bca085af_1_3"/>
          <p:cNvSpPr txBox="1"/>
          <p:nvPr>
            <p:ph type="title"/>
          </p:nvPr>
        </p:nvSpPr>
        <p:spPr>
          <a:xfrm>
            <a:off x="883625" y="2076575"/>
            <a:ext cx="7415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Technology Stack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bca085af_1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 Stack?</a:t>
            </a:r>
            <a:endParaRPr/>
          </a:p>
        </p:txBody>
      </p:sp>
      <p:sp>
        <p:nvSpPr>
          <p:cNvPr id="162" name="Google Shape;162;g81bca085af_1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“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stack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” refers to any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combination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of programming languages and technologies or a combination of software products. 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Technically there are two types of development stacks: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Technology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stack 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 stack.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bca085af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a Technology Stack?</a:t>
            </a:r>
            <a:endParaRPr/>
          </a:p>
        </p:txBody>
      </p:sp>
      <p:sp>
        <p:nvSpPr>
          <p:cNvPr id="168" name="Google Shape;168;g81bca085af_1_14"/>
          <p:cNvSpPr txBox="1"/>
          <p:nvPr>
            <p:ph idx="1" type="body"/>
          </p:nvPr>
        </p:nvSpPr>
        <p:spPr>
          <a:xfrm>
            <a:off x="311700" y="1152475"/>
            <a:ext cx="8520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simple terms, the technology stack is a more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cross-disciplinary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term in any software development process.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g81bca085af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75" y="2421225"/>
            <a:ext cx="7743051" cy="19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81bca085af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50" y="140925"/>
            <a:ext cx="7987524" cy="47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