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max flow algorithm in the visualization is :-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f696de3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f696de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99638af7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899638af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accent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7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25" y="410250"/>
            <a:ext cx="718975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914400" y="1812088"/>
            <a:ext cx="7615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Title: </a:t>
            </a: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DSA Visualizer with API and GUI Integration</a:t>
            </a:r>
            <a:endParaRPr b="0" i="0" sz="17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245150" y="2421300"/>
            <a:ext cx="3761400" cy="1046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Domain: Data Structures &amp; Algorithms</a:t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">
                <a:solidFill>
                  <a:srgbClr val="980000"/>
                </a:solidFill>
              </a:rPr>
              <a:t>:Priyam Lulla(30)</a:t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1217475" y="191500"/>
            <a:ext cx="689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DSA mini </a:t>
            </a: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A.Y. 2025-26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Front End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0" y="1491075"/>
            <a:ext cx="8768700" cy="2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Tkinter GUI</a:t>
            </a:r>
            <a:b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Text area for output (DSA visualization)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Input box for user values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Buttons for Start/Exit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Implementation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05200" y="1614175"/>
            <a:ext cx="7592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Backend:</a:t>
            </a:r>
            <a:r>
              <a:rPr lang="en" sz="1900"/>
              <a:t> C (compiled with MinGW, implements Stack, Queue, Linked Lists, BST)</a:t>
            </a:r>
            <a:br>
              <a:rPr lang="en" sz="1900"/>
            </a:b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Middleware:</a:t>
            </a:r>
            <a:r>
              <a:rPr lang="en" sz="1900"/>
              <a:t> Flask REST API to execute C program (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subprocess.run()</a:t>
            </a:r>
            <a:r>
              <a:rPr lang="en" sz="1900"/>
              <a:t>)</a:t>
            </a:r>
            <a:br>
              <a:rPr lang="en" sz="1900"/>
            </a:b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Frontend:</a:t>
            </a:r>
            <a:r>
              <a:rPr lang="en" sz="1900"/>
              <a:t> Tkinter GUI sends user inputs via HTTP requests to API</a:t>
            </a:r>
            <a:br>
              <a:rPr lang="en" sz="1900"/>
            </a:b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Communication:</a:t>
            </a:r>
            <a:r>
              <a:rPr lang="en" sz="1900"/>
              <a:t> JSON-based API requests and responses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FFFF00"/>
                </a:solidFill>
              </a:rPr>
              <a:t>Gantt Chart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930225" y="1422675"/>
            <a:ext cx="6360900" cy="4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You can adjust timeline slightly: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Week 1: DSA implementation in C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Week 1: GUI setup (Tkinter)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Week 1: Flask API integration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Week 2: Testing API + GUI connection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Week 2: Documentation &amp; Presentation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Conclusion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875500" y="1997200"/>
            <a:ext cx="7537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Successfully developed a DSA Visualizer integrating </a:t>
            </a:r>
            <a:r>
              <a:rPr b="1" lang="en" sz="2000"/>
              <a:t>C, Flask, and Python GUI</a:t>
            </a:r>
            <a:r>
              <a:rPr lang="en" sz="2000"/>
              <a:t>.</a:t>
            </a:r>
            <a:br>
              <a:rPr lang="en" sz="2000"/>
            </a:br>
            <a:r>
              <a:rPr lang="en" sz="2000"/>
              <a:t> Demonstrates how core algorithmic code can interact through REST APIs.</a:t>
            </a:r>
            <a:br>
              <a:rPr lang="en" sz="2000"/>
            </a:br>
            <a:r>
              <a:rPr lang="en" sz="2000"/>
              <a:t> Provides a foundation for </a:t>
            </a:r>
            <a:r>
              <a:rPr b="1" lang="en" sz="2000"/>
              <a:t>future full-stack educational simulators</a:t>
            </a:r>
            <a:r>
              <a:rPr lang="en" sz="2000"/>
              <a:t>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References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2421275" y="1668900"/>
            <a:ext cx="4035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[1] “Introduction to Algorithms”, Cormen et al.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[2] Python.org – Tkinter Documentation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[3] GeeksforGeeks – DSA Tutorials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[4] GCC Documentation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Content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11725" y="1291450"/>
            <a:ext cx="41307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the Project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of the Project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of the System (Hardware, Software)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 of the Proposed System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 &amp; Concepts Used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Explanation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and Space Complexity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4572000" y="1524000"/>
            <a:ext cx="3000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13. </a:t>
            </a:r>
            <a:r>
              <a:rPr b="1" lang="en" sz="1100"/>
              <a:t>Test Cases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14.Challenges and Solutions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15. Future Scope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16. Code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17. Out</a:t>
            </a:r>
            <a:r>
              <a:rPr b="1" lang="en" sz="1100"/>
              <a:t>p</a:t>
            </a:r>
            <a:r>
              <a:rPr b="1" lang="en" sz="1100"/>
              <a:t>ut Screenshots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18. Conclusion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19. References (in IEEE Format)</a:t>
            </a:r>
            <a:endParaRPr b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Introduction to Project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0" y="1805700"/>
            <a:ext cx="8984700" cy="4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3810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mini-project to visualize and interact with Data Structures (Stack, Queue, Linked Lists, BST).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logic is implemented in C language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while a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 API layer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programmatic interaction.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Tkinter GUI frontend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connects to the API for seamless visualization and operation.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structure demonstrates how traditional DSA logic can be integrated with modern API-based systems.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Problem Statement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>
            <p:ph idx="4294967295" type="body"/>
          </p:nvPr>
        </p:nvSpPr>
        <p:spPr>
          <a:xfrm>
            <a:off x="79650" y="1344875"/>
            <a:ext cx="89847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DSA learning is often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and difficult to visualize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struggle to understand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stack/queue operations and tree traversal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simple, cross-platform tool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complex setup.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Aim: Provide an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easy-to-use simulator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DSA concepts.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DSA tools are mostly console-based and lack interactivity or network-level integration.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introduces an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API-driven approach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make DSA operations accessible through both GUI and HTTP endpoints.</a:t>
            </a:r>
            <a:b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Objectives of the project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54725" y="1269300"/>
            <a:ext cx="84153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an 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mini-project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demonstrate DSA concepts.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data structures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(Array)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(Circular)</a:t>
            </a:r>
            <a:br>
              <a:rPr lang="en" sz="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Singly, Circular, Doubly Linked List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Search Tree (BST)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GUI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seamless usage.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bridge between GUI and C backend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client-server model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DSA visualization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REST-based communication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running algorithms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1900"/>
              </a:spcAft>
              <a:buNone/>
            </a:pP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Scope</a:t>
            </a:r>
            <a:endParaRPr/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54725" y="1269300"/>
            <a:ext cx="84153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demonstrates full-stack integration: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in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DSA operations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Middleware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 API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exposing endpoints (push, pop, enqueue, insert BST, etc.)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in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Tkinter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visualization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Extensible to web or cloud-based deployments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25" y="222650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    Requirements of the system (Hardware, software)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30050" y="1195675"/>
            <a:ext cx="83976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Windows PC with MinGW (GCC)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4 GB RAM minimum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 Compiler (MinGW64 / GCC)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Python 3.x with Tkinter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1500"/>
              <a:t>Flask (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flask</a:t>
            </a:r>
            <a:r>
              <a:rPr lang="en" sz="1500"/>
              <a:t>)</a:t>
            </a:r>
            <a:endParaRPr sz="15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1500"/>
              <a:t>Requests (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requests</a:t>
            </a:r>
            <a:r>
              <a:rPr lang="en" sz="1500"/>
              <a:t>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Any IDE (Dev-C++, VS Code, PyCharm optional)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ER diagram of the proposed system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05075" y="1773650"/>
            <a:ext cx="8427300" cy="3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 title="Untitled Diagram.drawio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88" y="2378500"/>
            <a:ext cx="8682474" cy="14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