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Merriweather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Merriweather-bold.fntdata"/><Relationship Id="rId23" Type="http://schemas.openxmlformats.org/officeDocument/2006/relationships/font" Target="fonts/Merriweather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erriweather-boldItalic.fntdata"/><Relationship Id="rId25" Type="http://schemas.openxmlformats.org/officeDocument/2006/relationships/font" Target="fonts/Merriweather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Roboto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The max flow algorithm in the visualization is :-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ff696de3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ff696de3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ColTx">
  <p:cSld name="TITLE_AND_TWO_COLUMN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bg>
      <p:bgPr>
        <a:solidFill>
          <a:schemeClr val="accent3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7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34" name="Google Shape;34;p7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35" name="Google Shape;35;p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8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2" name="Google Shape;42;p8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_NUMBER">
  <p:cSld name="BIG_NUMBER">
    <p:bg>
      <p:bgPr>
        <a:solidFill>
          <a:schemeClr val="dk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3525" y="410250"/>
            <a:ext cx="718975" cy="11608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1"/>
          <p:cNvSpPr txBox="1"/>
          <p:nvPr/>
        </p:nvSpPr>
        <p:spPr>
          <a:xfrm>
            <a:off x="914400" y="2145607"/>
            <a:ext cx="7315200" cy="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" name="Google Shape;59;p11"/>
          <p:cNvSpPr txBox="1"/>
          <p:nvPr/>
        </p:nvSpPr>
        <p:spPr>
          <a:xfrm>
            <a:off x="914400" y="1812088"/>
            <a:ext cx="7615500" cy="4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" sz="17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Title: DSA Visualizer with GUI Integration</a:t>
            </a:r>
            <a:endParaRPr b="0" i="0" sz="17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245150" y="2421300"/>
            <a:ext cx="3761400" cy="1046700"/>
          </a:xfrm>
          <a:prstGeom prst="rect">
            <a:avLst/>
          </a:prstGeom>
          <a:noFill/>
          <a:ln cap="flat" cmpd="sng" w="952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Domain: Data Structures &amp; Algorithms</a:t>
            </a:r>
            <a:endParaRPr b="0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Member</a:t>
            </a:r>
            <a:r>
              <a:rPr lang="en">
                <a:solidFill>
                  <a:srgbClr val="980000"/>
                </a:solidFill>
              </a:rPr>
              <a:t>:Priyam Lulla(30)</a:t>
            </a:r>
            <a:endParaRPr b="0" i="0" sz="1400" u="none" cap="none" strike="noStrike">
              <a:solidFill>
                <a:srgbClr val="98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1"/>
          <p:cNvSpPr txBox="1"/>
          <p:nvPr/>
        </p:nvSpPr>
        <p:spPr>
          <a:xfrm>
            <a:off x="1217475" y="191500"/>
            <a:ext cx="6892800" cy="13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Vivekanand Education Society’s Institute Of Technology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DSA mini </a:t>
            </a:r>
            <a:r>
              <a:rPr b="0"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</a:t>
            </a:r>
            <a:endParaRPr b="0"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A.Y. 2025-26</a:t>
            </a:r>
            <a:endParaRPr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Implementation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205200" y="1614175"/>
            <a:ext cx="75921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Backend: C (MinGW compiled exe)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GUI: Python Tkinter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Communication: 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subprocess (stdin/stdout)</a:t>
            </a:r>
            <a:b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Visualization: ASCII art inside GUI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>
                <a:solidFill>
                  <a:srgbClr val="FFFF00"/>
                </a:solidFill>
              </a:rPr>
              <a:t>Gantt Chart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</p:txBody>
      </p:sp>
      <p:pic>
        <p:nvPicPr>
          <p:cNvPr id="136" name="Google Shape;13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1299575" y="1750975"/>
            <a:ext cx="63609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Week 1: Research &amp; setup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Week 1: Stack/Queue implementation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Week 1: Linked List implementation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Week 1: BST + GUI integration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Week 1: Testing &amp; documentation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Conclusion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43" name="Google Shape;143;p22"/>
          <p:cNvSpPr txBox="1"/>
          <p:nvPr/>
        </p:nvSpPr>
        <p:spPr>
          <a:xfrm>
            <a:off x="3274175" y="1050550"/>
            <a:ext cx="67179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44" name="Google Shape;14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875500" y="1997200"/>
            <a:ext cx="7537500" cy="22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Successfully implemented 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DSA Visualizer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Combines 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C logic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 with 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Python GUI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Helps students 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understand DSA practically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Extensible for 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advanced algorithms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References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89123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2421275" y="1668900"/>
            <a:ext cx="4035600" cy="28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[1] “Introduction to Algorithms”, Cormen et al.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[2] Python.org – Tkinter Documentation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[3] GeeksforGeeks – DSA Tutorials</a:t>
            </a:r>
            <a:b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[4] GCC Documentation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311700" y="364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Content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>
            <a:off x="311725" y="1291450"/>
            <a:ext cx="4130700" cy="38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 to the Project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Objectives of the Project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Scope of the Project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Requirements of the System (Hardware, Software)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ER Diagram of the Proposed System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Structure &amp; Concepts Used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Algorithm Explanation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 and Space Complexity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Front End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Gantt Chart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4572000" y="1524000"/>
            <a:ext cx="3000000" cy="15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13. </a:t>
            </a:r>
            <a:r>
              <a:rPr b="1" lang="en" sz="1100"/>
              <a:t>Test Cases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14.Challenges and Solutions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15. Future Scope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16. Code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17. Out</a:t>
            </a:r>
            <a:r>
              <a:rPr b="1" lang="en" sz="1100"/>
              <a:t>p</a:t>
            </a:r>
            <a:r>
              <a:rPr b="1" lang="en" sz="1100"/>
              <a:t>ut Screenshots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18. Conclusion</a:t>
            </a:r>
            <a:endParaRPr b="1"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/>
              <a:t>19. References (in IEEE Format)</a:t>
            </a:r>
            <a:endParaRPr b="1" sz="11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4"/>
          <p:cNvSpPr txBox="1"/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Introduction to Project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 txBox="1"/>
          <p:nvPr>
            <p:ph idx="4294967295" type="body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3" name="Google Shape;83;p14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" name="Google Shape;84;p14"/>
          <p:cNvSpPr txBox="1"/>
          <p:nvPr>
            <p:ph idx="4294967295" type="body"/>
          </p:nvPr>
        </p:nvSpPr>
        <p:spPr>
          <a:xfrm>
            <a:off x="0" y="1805700"/>
            <a:ext cx="8984700" cy="40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mini-project to </a:t>
            </a: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visualize core Data Structures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(Stack, Queue, Linked Lists, BST).</a:t>
            </a:r>
            <a:b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Implemented in </a:t>
            </a: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 language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backend logic.</a:t>
            </a:r>
            <a:b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 wrapper in Python (Tkinter)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interact inside a window (no console needed).</a:t>
            </a:r>
            <a:b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Helps students </a:t>
            </a: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working of DSA step-by-step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visual outputs.</a:t>
            </a:r>
            <a:b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Problem Statement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 txBox="1"/>
          <p:nvPr>
            <p:ph idx="4294967295" type="body"/>
          </p:nvPr>
        </p:nvSpPr>
        <p:spPr>
          <a:xfrm>
            <a:off x="311700" y="1529225"/>
            <a:ext cx="8520600" cy="3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 Rates</a:t>
            </a:r>
            <a:endParaRPr sz="140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5"/>
          <p:cNvSpPr txBox="1"/>
          <p:nvPr/>
        </p:nvSpPr>
        <p:spPr>
          <a:xfrm>
            <a:off x="1369725" y="3731725"/>
            <a:ext cx="7100100" cy="4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5"/>
          <p:cNvSpPr txBox="1"/>
          <p:nvPr>
            <p:ph idx="4294967295" type="body"/>
          </p:nvPr>
        </p:nvSpPr>
        <p:spPr>
          <a:xfrm>
            <a:off x="79650" y="1344875"/>
            <a:ext cx="8984700" cy="38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Traditional DSA learning is often </a:t>
            </a: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and difficult to visualize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Students struggle to understand </a:t>
            </a: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stack/queue operations and tree traversal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Need for a </a:t>
            </a: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simple, cross-platform tool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without complex setup.</a:t>
            </a:r>
            <a:b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Aim: Provide an </a:t>
            </a: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easy-to-use simulator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DSA concepts.</a:t>
            </a:r>
            <a:b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4" name="Google Shape;9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type="title"/>
          </p:nvPr>
        </p:nvSpPr>
        <p:spPr>
          <a:xfrm>
            <a:off x="311700" y="302600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Objectives of the project</a:t>
            </a:r>
            <a:endParaRPr>
              <a:solidFill>
                <a:srgbClr val="FFFF00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00" name="Google Shape;100;p16"/>
          <p:cNvSpPr txBox="1"/>
          <p:nvPr>
            <p:ph idx="4294967295" type="body"/>
          </p:nvPr>
        </p:nvSpPr>
        <p:spPr>
          <a:xfrm>
            <a:off x="54725" y="1529225"/>
            <a:ext cx="8415300" cy="33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Build an </a:t>
            </a: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interactive mini-project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demonstrate DSA concepts.</a:t>
            </a:r>
            <a:b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</a:t>
            </a: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data structures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Stack (Array)</a:t>
            </a:r>
            <a:b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3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Queue (Circular)</a:t>
            </a:r>
            <a:br>
              <a:rPr lang="en" sz="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8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Singly, Circular, Doubly Linked List</a:t>
            </a:r>
            <a:b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7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○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Search Tree (BST)</a:t>
            </a:r>
            <a:b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 </a:t>
            </a: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ASCII visualization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structures.</a:t>
            </a: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Times New Roman"/>
              <a:buChar char="●"/>
            </a:pP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</a:t>
            </a:r>
            <a:r>
              <a:rPr b="1"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GUI</a:t>
            </a:r>
            <a: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seamless usage.</a:t>
            </a:r>
            <a:br>
              <a:rPr lang="en" sz="19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9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type="title"/>
          </p:nvPr>
        </p:nvSpPr>
        <p:spPr>
          <a:xfrm>
            <a:off x="311725" y="222650"/>
            <a:ext cx="87390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    Requirements of the system (Hardware, software)</a:t>
            </a:r>
            <a:endParaRPr>
              <a:solidFill>
                <a:srgbClr val="FFFF00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230050" y="1304825"/>
            <a:ext cx="83976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Hardware: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Windows PC with MinGW (GCC)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4 GB RAM minimum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Software: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C Compiler (MinGW64 / GCC)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Python 3.x with Tkinter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Any IDE (Dev-C++, VS Code, PyCharm optional)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ER diagram of the proposed system</a:t>
            </a:r>
            <a:endParaRPr>
              <a:solidFill>
                <a:srgbClr val="FFFF00"/>
              </a:solidFill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405075" y="1773650"/>
            <a:ext cx="8427300" cy="31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15" name="Google Shape;1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8" title="ChatGPT Image Oct 1, 2025, 12_44_24 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54275" y="1511825"/>
            <a:ext cx="7075350" cy="363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>
                <a:solidFill>
                  <a:srgbClr val="FFFF00"/>
                </a:solidFill>
              </a:rPr>
              <a:t>Front End</a:t>
            </a:r>
            <a:endParaRPr>
              <a:solidFill>
                <a:srgbClr val="FFFF00"/>
              </a:solidFill>
            </a:endParaRPr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2975" y="96050"/>
            <a:ext cx="681075" cy="109962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9"/>
          <p:cNvSpPr txBox="1"/>
          <p:nvPr/>
        </p:nvSpPr>
        <p:spPr>
          <a:xfrm>
            <a:off x="0" y="1491075"/>
            <a:ext cx="8768700" cy="28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Python 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Tkinter GUI</a:t>
            </a:r>
            <a:b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Features: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Text area for output (DSA visualization)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Input box for user values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Times New Roman"/>
              <a:buChar char="●"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Buttons for Start/Exit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No external libraries needed</a:t>
            </a:r>
            <a:endParaRPr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