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CBE73A8-BCD2-424C-BC37-6E43B8B2041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030A665-49EF-4D7C-BCEA-935DE5DBAF1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2019-11-10 4:53:01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9E8C991B-8CE3-44C6-B3F5-1FE6FF5321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22" y="0"/>
            <a:ext cx="6959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2019-11-10T21:53:02Z</dcterms:created>
  <dcterms:modified xsi:type="dcterms:W3CDTF">2019-11-10T21:53:02Z</dcterms:modified>
</cp:coreProperties>
</file>