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5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42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7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32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17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9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5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71B0B4-7D2F-4F3D-B521-82CA73FB34F7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11747B-E29D-45A8-8297-943E48A6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6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INCREDIBLE</a:t>
            </a:r>
            <a:r>
              <a:rPr lang="en-US" b="1" dirty="0">
                <a:latin typeface="Algerian" panose="04020705040A02060702" pitchFamily="82" charset="0"/>
              </a:rPr>
              <a:t> EARTH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latin typeface="Bahnschrift SemiBold SemiConden" panose="020B0502040204020203" pitchFamily="34" charset="0"/>
              </a:rPr>
              <a:t>-------EXPLORE THE WORLD-------</a:t>
            </a:r>
            <a:endParaRPr lang="en-US" sz="40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Jaipur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094503"/>
            <a:ext cx="4718050" cy="224220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50" y="2915444"/>
            <a:ext cx="1752600" cy="2600325"/>
          </a:xfrm>
        </p:spPr>
      </p:pic>
    </p:spTree>
    <p:extLst>
      <p:ext uri="{BB962C8B-B14F-4D97-AF65-F5344CB8AC3E}">
        <p14:creationId xmlns:p14="http://schemas.microsoft.com/office/powerpoint/2010/main" val="411070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Ladakh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050253"/>
            <a:ext cx="4718050" cy="233070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262" y="3286919"/>
            <a:ext cx="2466975" cy="1857375"/>
          </a:xfrm>
        </p:spPr>
      </p:pic>
    </p:spTree>
    <p:extLst>
      <p:ext uri="{BB962C8B-B14F-4D97-AF65-F5344CB8AC3E}">
        <p14:creationId xmlns:p14="http://schemas.microsoft.com/office/powerpoint/2010/main" val="130041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Switzerland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092071"/>
            <a:ext cx="4718050" cy="224707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62" y="3344069"/>
            <a:ext cx="2619375" cy="1743075"/>
          </a:xfrm>
        </p:spPr>
      </p:pic>
    </p:spTree>
    <p:extLst>
      <p:ext uri="{BB962C8B-B14F-4D97-AF65-F5344CB8AC3E}">
        <p14:creationId xmlns:p14="http://schemas.microsoft.com/office/powerpoint/2010/main" val="115713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Palawan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276905"/>
            <a:ext cx="4718050" cy="187740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62" y="3344069"/>
            <a:ext cx="2619375" cy="1743075"/>
          </a:xfrm>
        </p:spPr>
      </p:pic>
    </p:spTree>
    <p:extLst>
      <p:ext uri="{BB962C8B-B14F-4D97-AF65-F5344CB8AC3E}">
        <p14:creationId xmlns:p14="http://schemas.microsoft.com/office/powerpoint/2010/main" val="225686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236565"/>
            <a:ext cx="4718050" cy="195808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25" y="3225006"/>
            <a:ext cx="2305050" cy="1981200"/>
          </a:xfrm>
        </p:spPr>
      </p:pic>
    </p:spTree>
    <p:extLst>
      <p:ext uri="{BB962C8B-B14F-4D97-AF65-F5344CB8AC3E}">
        <p14:creationId xmlns:p14="http://schemas.microsoft.com/office/powerpoint/2010/main" val="3808451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13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Bahnschrift SemiBold SemiConden</vt:lpstr>
      <vt:lpstr>Garamond</vt:lpstr>
      <vt:lpstr>Organic</vt:lpstr>
      <vt:lpstr>THE INCREDIBLE EARTH</vt:lpstr>
      <vt:lpstr>Jaipur</vt:lpstr>
      <vt:lpstr>Ladakh</vt:lpstr>
      <vt:lpstr>Switzerland</vt:lpstr>
      <vt:lpstr>Palawan</vt:lpstr>
      <vt:lpstr>Venice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INCREDIBLE EARTH</dc:title>
  <dc:creator>Admin</dc:creator>
  <cp:lastModifiedBy>Admin</cp:lastModifiedBy>
  <cp:revision>4</cp:revision>
  <dcterms:created xsi:type="dcterms:W3CDTF">2023-03-09T03:43:08Z</dcterms:created>
  <dcterms:modified xsi:type="dcterms:W3CDTF">2023-03-09T05:26:15Z</dcterms:modified>
</cp:coreProperties>
</file>