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Classifying Cybersecurity Incidents with Machine Learning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Evaluation Metrics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Macro-F1 Score: Balances precision and recall, providing a holistic view of performance across all classes.</a:t>
            </a:r>
            <a:endParaRPr lang="en-US" altLang="en-US"/>
          </a:p>
          <a:p>
            <a:r>
              <a:rPr lang="en-US" altLang="en-US"/>
              <a:t>Precision: Measures the proportion of true positive predictions out of all positive predictions.</a:t>
            </a:r>
            <a:endParaRPr lang="en-US" altLang="en-US"/>
          </a:p>
          <a:p>
            <a:r>
              <a:rPr lang="en-US" altLang="en-US"/>
              <a:t>Recall: Measures the model’s ability to identify all true positives, ensuring critical incidents are not missed.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Dataset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The GUIDE dataset contains cybersecurity incident records annotated with triage grades (TP, BP, FP). The data is stratified and includes over 1 million triage-annotated incidents, ensuring a comprehensive representation of real-world security incidents.</a:t>
            </a:r>
            <a:endParaRPr lang="en-US" altLang="en-US"/>
          </a:p>
          <a:p>
            <a:r>
              <a:rPr lang="en-US" altLang="en-US" sz="3200" b="1"/>
              <a:t>Features:</a:t>
            </a:r>
            <a:endParaRPr lang="en-US" altLang="en-US" sz="3200" b="1"/>
          </a:p>
          <a:p>
            <a:r>
              <a:rPr lang="en-US" altLang="en-US"/>
              <a:t>Evidence: Individual pieces of evidence like IP addresses, emails, and user details.</a:t>
            </a:r>
            <a:endParaRPr lang="en-US" altLang="en-US"/>
          </a:p>
          <a:p>
            <a:r>
              <a:rPr lang="en-US" altLang="en-US"/>
              <a:t>Alerts: Aggregated evidence signaling a potential security incident.</a:t>
            </a:r>
            <a:endParaRPr lang="en-US" altLang="en-US"/>
          </a:p>
          <a:p>
            <a:r>
              <a:rPr lang="en-US" altLang="en-US"/>
              <a:t>Incidents: A collection of alerts representing a complete security threat scenario.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Usage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Load the data from train.csv and test.csv.</a:t>
            </a:r>
            <a:endParaRPr lang="en-US" altLang="en-US"/>
          </a:p>
          <a:p>
            <a:r>
              <a:rPr lang="en-US" altLang="en-US"/>
              <a:t>Preprocess and engineer features.</a:t>
            </a:r>
            <a:endParaRPr lang="en-US" altLang="en-US"/>
          </a:p>
          <a:p>
            <a:r>
              <a:rPr lang="en-US" altLang="en-US"/>
              <a:t>Train and evaluate your model.</a:t>
            </a:r>
            <a:endParaRPr lang="en-US" altLang="en-US"/>
          </a:p>
          <a:p>
            <a:r>
              <a:rPr lang="en-US" altLang="en-US"/>
              <a:t>Check model performance with key metrics (Macro-F1 Score, Precision, Recall).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en-US"/>
            </a:br>
            <a:r>
              <a:rPr lang="en-US" altLang="en-US"/>
              <a:t>Technologies Used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Python: Main programming language.</a:t>
            </a:r>
            <a:endParaRPr lang="en-US" altLang="en-US"/>
          </a:p>
          <a:p>
            <a:r>
              <a:rPr lang="en-US" altLang="en-US"/>
              <a:t>Pandas, NumPy: For data manipulation and processing.</a:t>
            </a:r>
            <a:endParaRPr lang="en-US" altLang="en-US"/>
          </a:p>
          <a:p>
            <a:r>
              <a:rPr lang="en-US" altLang="en-US"/>
              <a:t>Scikit-Learn: For building and evaluating machine learning models.</a:t>
            </a:r>
            <a:endParaRPr lang="en-US" altLang="en-US"/>
          </a:p>
          <a:p>
            <a:r>
              <a:rPr lang="en-US" altLang="en-US"/>
              <a:t>XGBoost, LightGBM: Advanced boosting algorithms.</a:t>
            </a:r>
            <a:endParaRPr lang="en-US" altLang="en-US"/>
          </a:p>
          <a:p>
            <a:r>
              <a:rPr lang="en-US" altLang="en-US"/>
              <a:t>Matplotlib, Seaborn: For data visualization and exploratory analysis.</a:t>
            </a:r>
            <a:endParaRPr lang="en-US" altLang="en-US"/>
          </a:p>
          <a:p>
            <a:r>
              <a:rPr lang="en-US" altLang="en-US"/>
              <a:t>SMOTE: Synthetic Minority Over-sampling Technique for class imbalance handling.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Project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The **Classifying Cybersecurity Incidents ** project is a machine learning-based solution designed to enhance the efficiency of Security Operation Centers (SOCs). The project focuses on building a classification model that accurately predicts the triage grade of cybersecurity incidents, assisting SOC analysts in prioritizing their efforts and responding to threats efficiently.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goal is to classify incidents as: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True Positive (TP): A confirmed threat.</a:t>
            </a:r>
            <a:endParaRPr lang="en-US" altLang="en-US"/>
          </a:p>
          <a:p>
            <a:r>
              <a:rPr lang="en-US" altLang="en-US"/>
              <a:t>Benign Positive (BP): A false alarm.</a:t>
            </a:r>
            <a:endParaRPr lang="en-US" altLang="en-US"/>
          </a:p>
          <a:p>
            <a:r>
              <a:rPr lang="en-US" altLang="en-US"/>
              <a:t>False Positive (FP): A misidentified threat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Key Features &amp; Skills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965"/>
            <a:ext cx="10515600" cy="5007610"/>
          </a:xfrm>
        </p:spPr>
        <p:txBody>
          <a:bodyPr>
            <a:noAutofit/>
          </a:bodyPr>
          <a:p>
            <a:r>
              <a:rPr lang="en-US" altLang="en-US" sz="2300"/>
              <a:t>This project allows you to dive deep into several crucial aspects of data science and machine learning:</a:t>
            </a:r>
            <a:endParaRPr lang="en-US" altLang="en-US" sz="2300"/>
          </a:p>
          <a:p>
            <a:endParaRPr lang="en-US" altLang="en-US" sz="2300"/>
          </a:p>
          <a:p>
            <a:r>
              <a:rPr lang="en-US" altLang="en-US" sz="2300"/>
              <a:t>Data Preprocessing &amp; Feature Engineering: Cleaning and transforming raw data into useful features for model training.</a:t>
            </a:r>
            <a:endParaRPr lang="en-US" altLang="en-US" sz="2300"/>
          </a:p>
          <a:p>
            <a:r>
              <a:rPr lang="en-US" altLang="en-US" sz="2300"/>
              <a:t>Machine Learning Classification Techniques: Employing algorithms like Random Forest, XGBoost, and others for incident classification.</a:t>
            </a:r>
            <a:endParaRPr lang="en-US" altLang="en-US" sz="2300"/>
          </a:p>
          <a:p>
            <a:r>
              <a:rPr lang="en-US" altLang="en-US" sz="2300"/>
              <a:t>Evaluation Metrics: Using Macro-F1 Score, Precision, and Recall to assess model performance.</a:t>
            </a:r>
            <a:endParaRPr lang="en-US" altLang="en-US" sz="2300"/>
          </a:p>
          <a:p>
            <a:r>
              <a:rPr lang="en-US" altLang="en-US" sz="2300"/>
              <a:t>Cybersecurity Frameworks: Leveraging the MITRE ATT&amp;CK framework for better understanding of cybersecurity data.</a:t>
            </a:r>
            <a:endParaRPr lang="en-US" altLang="en-US" sz="2300"/>
          </a:p>
          <a:p>
            <a:r>
              <a:rPr lang="en-US" altLang="en-US" sz="2300"/>
              <a:t>Handling Imbalanced Datasets: Implementing strategies like SMOTE, class weights, and ensemble methods to deal with imbalanced data.</a:t>
            </a:r>
            <a:endParaRPr lang="en-US" altLang="en-US" sz="2300"/>
          </a:p>
          <a:p>
            <a:r>
              <a:rPr lang="en-US" altLang="en-US" sz="2300"/>
              <a:t>Model Optimization: Fine-tuning model parameters for optimal performance</a:t>
            </a:r>
            <a:endParaRPr lang="en-US" altLang="en-US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Business Use Cases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The developed solution can significantly improve multiple areas of cybersecurity operations: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Security Operations Centers (SOCs): Automates the triage process and enhances analysts' decision-making.</a:t>
            </a:r>
            <a:endParaRPr lang="en-US" altLang="en-US"/>
          </a:p>
          <a:p>
            <a:r>
              <a:rPr lang="en-US" altLang="en-US"/>
              <a:t>Incident Response Automation: Provides SOCs with faster, data-driven insights and recommended actions.</a:t>
            </a:r>
            <a:endParaRPr lang="en-US" altLang="en-US"/>
          </a:p>
          <a:p>
            <a:r>
              <a:rPr lang="en-US" altLang="en-US"/>
              <a:t>Threat Intelligence: Increases the precision of detecting true and false positives using historical data.</a:t>
            </a:r>
            <a:endParaRPr lang="en-US" altLang="en-US"/>
          </a:p>
          <a:p>
            <a:r>
              <a:rPr lang="en-US" altLang="en-US"/>
              <a:t>Enterprise Security Management: Reduces false positives, improves threat detection, and ensures swift incident response.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Approach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 Data Exploration and Preprocessing</a:t>
            </a:r>
            <a:endParaRPr lang="en-US" altLang="en-US"/>
          </a:p>
          <a:p>
            <a:r>
              <a:rPr lang="en-US" altLang="en-US"/>
              <a:t>Initial Inspection: Load and examine the train dataset (train.csv) to understand the structure, data types, and distribution of the target variable.</a:t>
            </a:r>
            <a:endParaRPr lang="en-US" altLang="en-US"/>
          </a:p>
          <a:p>
            <a:r>
              <a:rPr lang="en-US" altLang="en-US"/>
              <a:t>Exploratory Data Analysis (EDA): Visualize patterns, identify correlations, and detect anomalies, particularly class imbalances.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6835140"/>
          </a:xfrm>
        </p:spPr>
        <p:txBody>
          <a:bodyPr/>
          <a:p>
            <a:r>
              <a:rPr lang="en-US" altLang="en-US"/>
              <a:t>2. Model Building</a:t>
            </a:r>
            <a:endParaRPr lang="en-US" altLang="en-US"/>
          </a:p>
          <a:p>
            <a:r>
              <a:rPr lang="en-US" altLang="en-US"/>
              <a:t>Train-Validation Split: Split the data into training and validation sets for effective model evaluation.</a:t>
            </a:r>
            <a:endParaRPr lang="en-US" altLang="en-US"/>
          </a:p>
          <a:p>
            <a:r>
              <a:rPr lang="en-US" altLang="en-US"/>
              <a:t>Baseline Model: Start with simple models (e.g., Logistic Regression, Decision Trees) to set a performance benchmark.</a:t>
            </a:r>
            <a:endParaRPr lang="en-US" altLang="en-US"/>
          </a:p>
          <a:p>
            <a:r>
              <a:rPr lang="en-US" altLang="en-US"/>
              <a:t>Advanced Models: Use Random Forest, XGBoost, LightGBM, and other sophisticated models for classification.</a:t>
            </a:r>
            <a:endParaRPr lang="en-US" altLang="en-US"/>
          </a:p>
          <a:p>
            <a:r>
              <a:rPr lang="en-US" altLang="en-US"/>
              <a:t>Cross-Validation: Implement k-fold cross-validation to ensure robustness.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7091680"/>
          </a:xfrm>
        </p:spPr>
        <p:txBody>
          <a:bodyPr>
            <a:normAutofit/>
          </a:bodyPr>
          <a:p>
            <a:r>
              <a:rPr lang="en-US" altLang="en-US"/>
              <a:t>3. Model Evaluation</a:t>
            </a:r>
            <a:endParaRPr lang="en-US" altLang="en-US"/>
          </a:p>
          <a:p>
            <a:r>
              <a:rPr lang="en-US" altLang="en-US"/>
              <a:t>Performance Metrics: Focus on Macro-F1 Score, Precision, and Recall to measure the model’s ability to generalize to unseen data.</a:t>
            </a:r>
            <a:endParaRPr lang="en-US" altLang="en-US"/>
          </a:p>
          <a:p>
            <a:r>
              <a:rPr lang="en-US" altLang="en-US"/>
              <a:t>Hyperparameter Tuning: Use techniques like Grid Search or Random Search to optimize model performance.</a:t>
            </a:r>
            <a:endParaRPr lang="en-US" altLang="en-US"/>
          </a:p>
          <a:p>
            <a:r>
              <a:rPr lang="en-US" altLang="en-US"/>
              <a:t>Handling Class Imbalance: Apply methods like SMOTE or adjust class weights to handle class imbalance.</a:t>
            </a:r>
            <a:endParaRPr lang="en-US" altLang="en-US"/>
          </a:p>
          <a:p>
            <a:r>
              <a:rPr lang="en-US" altLang="en-US"/>
              <a:t>4. Final Evaluation</a:t>
            </a:r>
            <a:endParaRPr lang="en-US" altLang="en-US"/>
          </a:p>
          <a:p>
            <a:r>
              <a:rPr lang="en-US" altLang="en-US"/>
              <a:t>Testing: Evaluate the final model using the test dataset (test.csv) and report key metrics.</a:t>
            </a:r>
            <a:endParaRPr lang="en-US" altLang="en-US"/>
          </a:p>
          <a:p>
            <a:r>
              <a:rPr lang="en-US" altLang="en-US"/>
              <a:t>Comparison to Baseline: Ensure the model’s performance outperforms the baseline and holds up on unseen data.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Results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Model Performance: A highly accurate classification model that predicts cybersecurity incident triage grades (TP, BP, FP).</a:t>
            </a:r>
            <a:endParaRPr lang="en-US" altLang="en-US"/>
          </a:p>
          <a:p>
            <a:r>
              <a:rPr lang="en-US" altLang="en-US"/>
              <a:t>Feature Analysis: Insights into which features influence model predictions the most.</a:t>
            </a:r>
            <a:endParaRPr lang="en-US" altLang="en-US"/>
          </a:p>
          <a:p>
            <a:r>
              <a:rPr lang="en-US" altLang="en-US"/>
              <a:t>Model Documentation: Comprehensive process documentation, highlighting each phase from data collection to model evaluation.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676400" y="125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676400" y="15862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Content Placeholder 12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9615" y="1825625"/>
            <a:ext cx="565150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4976</Words>
  <Application>WPS Presentation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Cybersecurity Incidents with Machine Learning</dc:title>
  <dc:creator/>
  <cp:lastModifiedBy>MyMindspeaks speak your</cp:lastModifiedBy>
  <cp:revision>1</cp:revision>
  <dcterms:created xsi:type="dcterms:W3CDTF">2025-01-09T10:54:54Z</dcterms:created>
  <dcterms:modified xsi:type="dcterms:W3CDTF">2025-01-09T10:54:54Z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AFB32DEDE2AE4605B3F370A0030720DB_11</vt:lpwstr>
  </property>
  <property fmtid="{D5CDD505-2E9C-101B-9397-08002B2CF9AE}" pid="3" name="KSOProductBuildVer">
    <vt:lpwstr>1033-12.2.0.19805</vt:lpwstr>
  </property>
</Properties>
</file>