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9BECB1-E62A-47FF-A6F9-559D2570C4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EcommerceDemo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12541E-1F98-4401-8FF4-BAEAC9146E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26/10/2023 11:42:08 GMT+11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5237451-F035-4F67-AB41-A96D92D0B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09537"/>
            <a:ext cx="117062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2023-10-26T00:42:08Z</dcterms:created>
  <dcterms:modified xsi:type="dcterms:W3CDTF">2023-10-26T00:42:08Z</dcterms:modified>
</cp:coreProperties>
</file>