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94669" autoAdjust="0"/>
  </p:normalViewPr>
  <p:slideViewPr>
    <p:cSldViewPr>
      <p:cViewPr varScale="1">
        <p:scale>
          <a:sx n="87" d="100"/>
          <a:sy n="87" d="100"/>
        </p:scale>
        <p:origin x="-145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F751BB-426D-46BB-88AE-C923F1610C6C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2DAF52-3FA0-4FE4-81C3-7B643679E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678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DAF52-3FA0-4FE4-81C3-7B643679EC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57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19D8-46D4-4976-A3BA-77FDC9239EEB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F5F12-1A5B-42D7-A750-8800433C4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37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19D8-46D4-4976-A3BA-77FDC9239EEB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F5F12-1A5B-42D7-A750-8800433C4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41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19D8-46D4-4976-A3BA-77FDC9239EEB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F5F12-1A5B-42D7-A750-8800433C4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714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19D8-46D4-4976-A3BA-77FDC9239EEB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F5F12-1A5B-42D7-A750-8800433C4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714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19D8-46D4-4976-A3BA-77FDC9239EEB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F5F12-1A5B-42D7-A750-8800433C4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74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19D8-46D4-4976-A3BA-77FDC9239EEB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F5F12-1A5B-42D7-A750-8800433C4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711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19D8-46D4-4976-A3BA-77FDC9239EEB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F5F12-1A5B-42D7-A750-8800433C4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2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19D8-46D4-4976-A3BA-77FDC9239EEB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F5F12-1A5B-42D7-A750-8800433C4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984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19D8-46D4-4976-A3BA-77FDC9239EEB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F5F12-1A5B-42D7-A750-8800433C4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56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19D8-46D4-4976-A3BA-77FDC9239EEB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F5F12-1A5B-42D7-A750-8800433C4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37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19D8-46D4-4976-A3BA-77FDC9239EEB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F5F12-1A5B-42D7-A750-8800433C4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058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819D8-46D4-4976-A3BA-77FDC9239EEB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F5F12-1A5B-42D7-A750-8800433C4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012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ON TOURS &amp;TRAVELS WEBSITE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19600" y="3886200"/>
            <a:ext cx="3962400" cy="1752600"/>
          </a:xfrm>
        </p:spPr>
        <p:txBody>
          <a:bodyPr/>
          <a:lstStyle/>
          <a:p>
            <a:r>
              <a:rPr lang="en-US" dirty="0" smtClean="0"/>
              <a:t>BY </a:t>
            </a:r>
          </a:p>
          <a:p>
            <a:r>
              <a:rPr lang="en-US" dirty="0" err="1" smtClean="0"/>
              <a:t>R.Priyamvadha</a:t>
            </a:r>
            <a:r>
              <a:rPr lang="en-US" dirty="0" smtClean="0"/>
              <a:t>(CSD)</a:t>
            </a:r>
            <a:endParaRPr lang="en-US" dirty="0"/>
          </a:p>
        </p:txBody>
      </p:sp>
      <p:pic>
        <p:nvPicPr>
          <p:cNvPr id="6147" name="Picture 3" descr="C:\Users\admin\Desktop\PROJECT VIHAAN\t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200400"/>
            <a:ext cx="30480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93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Travelling around the world is not only for </a:t>
            </a:r>
            <a:r>
              <a:rPr lang="en-US" dirty="0" err="1" smtClean="0"/>
              <a:t>entartainment,it</a:t>
            </a:r>
            <a:r>
              <a:rPr lang="en-US" dirty="0"/>
              <a:t> </a:t>
            </a:r>
            <a:r>
              <a:rPr lang="en-US" dirty="0" smtClean="0"/>
              <a:t>also refreshes our mind, body.</a:t>
            </a:r>
            <a:endParaRPr lang="en-US" dirty="0"/>
          </a:p>
        </p:txBody>
      </p:sp>
      <p:pic>
        <p:nvPicPr>
          <p:cNvPr id="1026" name="Picture 2" descr="C:\Users\admin\Desktop\PROJECT VIHAAN\t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86868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8463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Users\admin\Desktop\PROJECT VIHAAN\t2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"/>
            <a:ext cx="8255000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3581400"/>
            <a:ext cx="8534400" cy="3124200"/>
          </a:xfrm>
        </p:spPr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But to travel around the world we don't only need flight/train tickets we also need to be aware of the best place to visit on the particular </a:t>
            </a:r>
            <a:r>
              <a:rPr lang="en-US" dirty="0" err="1" smtClean="0"/>
              <a:t>season,famous</a:t>
            </a:r>
            <a:r>
              <a:rPr lang="en-US" dirty="0" smtClean="0"/>
              <a:t> tourist </a:t>
            </a:r>
            <a:r>
              <a:rPr lang="en-US" dirty="0" err="1" smtClean="0"/>
              <a:t>attractions,best</a:t>
            </a:r>
            <a:r>
              <a:rPr lang="en-US" dirty="0" smtClean="0"/>
              <a:t> </a:t>
            </a:r>
            <a:r>
              <a:rPr lang="en-US" dirty="0" err="1" smtClean="0"/>
              <a:t>accomodation</a:t>
            </a:r>
            <a:r>
              <a:rPr lang="en-US" dirty="0" smtClean="0"/>
              <a:t> to stay ,best tourist guide and many more!!!and with all the best quality facility and with in affordable budget that a common man can afford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47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429" y="1752600"/>
            <a:ext cx="8229600" cy="45259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we suggest you the best place to visit on the particular season and understands your mood as like you are a beach </a:t>
            </a:r>
            <a:r>
              <a:rPr lang="en-US" dirty="0" err="1"/>
              <a:t>person,or</a:t>
            </a:r>
            <a:r>
              <a:rPr lang="en-US" dirty="0"/>
              <a:t> a mountain person or a nature lover or a animal lover.</a:t>
            </a:r>
          </a:p>
          <a:p>
            <a:endParaRPr lang="en-US" dirty="0"/>
          </a:p>
        </p:txBody>
      </p:sp>
      <p:pic>
        <p:nvPicPr>
          <p:cNvPr id="3074" name="Picture 2" descr="C:\Users\admin\Desktop\PROJECT VIHAAN\t3(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871" y="0"/>
            <a:ext cx="9220200" cy="3873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6235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we provide you the best tourist </a:t>
            </a:r>
            <a:r>
              <a:rPr lang="en-US" dirty="0" err="1"/>
              <a:t>guide,who</a:t>
            </a:r>
            <a:r>
              <a:rPr lang="en-US" dirty="0"/>
              <a:t> can aware you about the particular tourist attraction and gives you the idea and </a:t>
            </a:r>
            <a:r>
              <a:rPr lang="en-US" dirty="0" err="1"/>
              <a:t>speciality</a:t>
            </a:r>
            <a:r>
              <a:rPr lang="en-US" dirty="0"/>
              <a:t> of that </a:t>
            </a:r>
            <a:r>
              <a:rPr lang="en-US" dirty="0" err="1"/>
              <a:t>paricular</a:t>
            </a:r>
            <a:r>
              <a:rPr lang="en-US" dirty="0"/>
              <a:t> place.</a:t>
            </a:r>
          </a:p>
          <a:p>
            <a:endParaRPr lang="en-US" dirty="0"/>
          </a:p>
        </p:txBody>
      </p:sp>
      <p:pic>
        <p:nvPicPr>
          <p:cNvPr id="4098" name="Picture 2" descr="C:\Users\admin\Desktop\PROJECT VIHAAN\t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0"/>
            <a:ext cx="3581400" cy="379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admin\Desktop\PROJECT VIHAAN\t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0"/>
            <a:ext cx="4991780" cy="380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4963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 descr="C:\Users\admin\Desktop\PROJECT VIHAAN\t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0"/>
            <a:ext cx="4800600" cy="26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admin\Desktop\PROJECT VIHAAN\t9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-10886"/>
            <a:ext cx="4267200" cy="3058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686300" y="4038600"/>
            <a:ext cx="4457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 provide you the best </a:t>
            </a:r>
            <a:r>
              <a:rPr lang="en-US" dirty="0" err="1"/>
              <a:t>accomodation</a:t>
            </a:r>
            <a:r>
              <a:rPr lang="en-US" dirty="0"/>
              <a:t> in 4-star or 5-star hotels in your affordable prices.</a:t>
            </a:r>
          </a:p>
        </p:txBody>
      </p:sp>
      <p:pic>
        <p:nvPicPr>
          <p:cNvPr id="5124" name="Picture 4" descr="C:\Users\admin\Desktop\PROJECT VIHAAN\t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2695575"/>
            <a:ext cx="4838700" cy="4037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6762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164</Words>
  <Application>Microsoft Office PowerPoint</Application>
  <PresentationFormat>On-screen Show (4:3)</PresentationFormat>
  <Paragraphs>25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PROJECT ON TOURS &amp;TRAVELS WEBSITE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ON TOURS &amp;TRAVELS WEBSITE</dc:title>
  <dc:creator>Windows User</dc:creator>
  <cp:lastModifiedBy>Windows User</cp:lastModifiedBy>
  <cp:revision>4</cp:revision>
  <dcterms:created xsi:type="dcterms:W3CDTF">2022-09-30T13:17:28Z</dcterms:created>
  <dcterms:modified xsi:type="dcterms:W3CDTF">2022-09-30T14:38:03Z</dcterms:modified>
</cp:coreProperties>
</file>