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BINDU" userId="e318703b517d5dce" providerId="LiveId" clId="{A31FD667-851D-4C70-A4EB-78E2280C26C3}"/>
    <pc:docChg chg="modSld">
      <pc:chgData name="J BINDU" userId="e318703b517d5dce" providerId="LiveId" clId="{A31FD667-851D-4C70-A4EB-78E2280C26C3}" dt="2024-06-14T08:32:33.347" v="0" actId="20577"/>
      <pc:docMkLst>
        <pc:docMk/>
      </pc:docMkLst>
      <pc:sldChg chg="modSp mod">
        <pc:chgData name="J BINDU" userId="e318703b517d5dce" providerId="LiveId" clId="{A31FD667-851D-4C70-A4EB-78E2280C26C3}" dt="2024-06-14T08:32:33.347" v="0" actId="20577"/>
        <pc:sldMkLst>
          <pc:docMk/>
          <pc:sldMk cId="0" sldId="256"/>
        </pc:sldMkLst>
        <pc:spChg chg="mod">
          <ac:chgData name="J BINDU" userId="e318703b517d5dce" providerId="LiveId" clId="{A31FD667-851D-4C70-A4EB-78E2280C26C3}" dt="2024-06-14T08:32:33.347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</a:t>
            </a:r>
            <a:r>
              <a:rPr lang="en-US"/>
              <a:t>S</a:t>
            </a:r>
            <a:r>
              <a:t>logger</a:t>
            </a:r>
            <a:r>
              <a:rPr dirty="0"/>
              <a:t>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MYLAVARAPY PADMA PRIYA</a:t>
            </a:r>
          </a:p>
          <a:p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437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KeySlogger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J BINDU</cp:lastModifiedBy>
  <cp:revision>6</cp:revision>
  <dcterms:created xsi:type="dcterms:W3CDTF">2013-01-27T09:14:16Z</dcterms:created>
  <dcterms:modified xsi:type="dcterms:W3CDTF">2024-06-14T08:32:44Z</dcterms:modified>
  <cp:category/>
</cp:coreProperties>
</file>