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8288000" cy="10287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21" autoAdjust="0"/>
  </p:normalViewPr>
  <p:slideViewPr>
    <p:cSldViewPr>
      <p:cViewPr varScale="1">
        <p:scale>
          <a:sx n="37" d="100"/>
          <a:sy n="37" d="100"/>
        </p:scale>
        <p:origin x="0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5180013" y="6502400"/>
            <a:ext cx="3962400" cy="3413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396240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 rot="0">
            <a:off x="5180013" y="0"/>
            <a:ext cx="396240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宋体" pitchFamily="0" charset="0"/>
                <a:cs typeface="Calibri" pitchFamily="0" charset="0"/>
              </a:rPr>
              <a:t>9/2/2025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2857500" y="512763"/>
            <a:ext cx="3428999" cy="2566987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0" name="文本框"/>
          <p:cNvSpPr>
            <a:spLocks noGrp="1"/>
          </p:cNvSpPr>
          <p:nvPr>
            <p:ph type="body" idx="3"/>
          </p:nvPr>
        </p:nvSpPr>
        <p:spPr>
          <a:xfrm rot="0">
            <a:off x="914400" y="3251200"/>
            <a:ext cx="7315200" cy="308133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 rot="0">
            <a:off x="0" y="6502400"/>
            <a:ext cx="3962400" cy="3413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71028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5180013" y="6502400"/>
            <a:ext cx="3962400" cy="3413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6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2857500" y="512763"/>
            <a:ext cx="3428999" cy="2566987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47" name="文本框"/>
          <p:cNvSpPr>
            <a:spLocks noGrp="1"/>
          </p:cNvSpPr>
          <p:nvPr>
            <p:ph type="body" idx="3"/>
          </p:nvPr>
        </p:nvSpPr>
        <p:spPr>
          <a:xfrm rot="0">
            <a:off x="914400" y="3251200"/>
            <a:ext cx="7315200" cy="3081338"/>
          </a:xfrm>
          <a:prstGeom prst="rect"/>
          <a:noFill/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776095428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5180013" y="6502400"/>
            <a:ext cx="3962400" cy="3413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498997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5180013" y="6502400"/>
            <a:ext cx="3962400" cy="3413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387763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5180013" y="6502400"/>
            <a:ext cx="3962400" cy="3413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078825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5180013" y="6502400"/>
            <a:ext cx="3962400" cy="3413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500882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5180013" y="6502400"/>
            <a:ext cx="3962400" cy="3413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553005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5180013" y="6502400"/>
            <a:ext cx="3962400" cy="3413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134613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5180013" y="6502400"/>
            <a:ext cx="3962400" cy="3413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717761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5180013" y="6502400"/>
            <a:ext cx="3962400" cy="3413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185531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5180013" y="6502400"/>
            <a:ext cx="3962400" cy="3413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067887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5180013" y="6502400"/>
            <a:ext cx="3962400" cy="3413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280041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 rot="0">
            <a:off x="5180013" y="6502400"/>
            <a:ext cx="3962400" cy="3413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048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1371600" y="3195637"/>
            <a:ext cx="15544800" cy="2205037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2743200" y="5829299"/>
            <a:ext cx="12801600" cy="2628899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866968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46752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905856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457200" y="6356349"/>
            <a:ext cx="21336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120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4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3124200" y="6356349"/>
            <a:ext cx="28956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ctr"/>
            <a:endParaRPr lang="zh-CN" altLang="en-US" sz="120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6553200" y="6356349"/>
            <a:ext cx="21336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108451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913226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525966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962047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248673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200104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437753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07449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71820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 rot="0">
            <a:off x="457200" y="1600200"/>
            <a:ext cx="8229600" cy="45259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idx="2"/>
          </p:nvPr>
        </p:nvSpPr>
        <p:spPr>
          <a:xfrm rot="0">
            <a:off x="457200" y="6356349"/>
            <a:ext cx="21336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fld id="{CAD2D6BD-DE1B-4B5F-8B41-2702339687B9}" type="datetime1">
              <a:rPr lang="en-US" altLang="zh-CN" sz="1200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9/2/2025</a:t>
            </a:fld>
            <a:endParaRPr lang="zh-CN" altLang="en-US" sz="120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ftr" idx="3"/>
          </p:nvPr>
        </p:nvSpPr>
        <p:spPr>
          <a:xfrm rot="0">
            <a:off x="3124200" y="6356349"/>
            <a:ext cx="28956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ctr"/>
            <a:endParaRPr lang="zh-CN" altLang="en-US" sz="120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" name="文本框"/>
          <p:cNvSpPr>
            <a:spLocks noGrp="1"/>
          </p:cNvSpPr>
          <p:nvPr>
            <p:ph type="sldNum" idx="4"/>
          </p:nvPr>
        </p:nvSpPr>
        <p:spPr>
          <a:xfrm rot="0">
            <a:off x="6553200" y="6356349"/>
            <a:ext cx="21336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62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ctr" defTabSz="914400" eaLnBrk="1" fontAlgn="auto" latinLnBrk="0" hangingPunct="1">
        <a:spcBef>
          <a:spcPts val="0"/>
        </a:spcBef>
        <a:buNone/>
        <a:defRPr sz="44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342900" indent="-3429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1pPr>
      <a:lvl2pPr marL="742950" indent="-285750" algn="l" defTabSz="914400" eaLnBrk="1" fontAlgn="auto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2pPr>
      <a:lvl3pPr marL="1143000" indent="-2286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3pPr>
      <a:lvl4pPr marL="1600200" indent="-228600" algn="l" defTabSz="914400" eaLnBrk="1" fontAlgn="auto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4pPr>
      <a:lvl5pPr marL="2057400" indent="-228600" algn="l" defTabSz="914400" eaLnBrk="1" fontAlgn="auto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5pPr>
      <a:lvl6pPr marL="2514600" indent="-2286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6pPr>
      <a:lvl7pPr marL="2971800" indent="-2286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7pPr>
      <a:lvl8pPr marL="3429000" indent="-2286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8pPr>
      <a:lvl9pPr marL="3429000" indent="-2286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pimg1.png"/><Relationship Id="rId2" Type="http://schemas.openxmlformats.org/officeDocument/2006/relationships/image" Target="../media/pimg2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pimg19.jpeg"/><Relationship Id="rId2" Type="http://schemas.openxmlformats.org/officeDocument/2006/relationships/image" Target="../media/pimg20.jpe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pimg2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pimg3.png"/><Relationship Id="rId2" Type="http://schemas.openxmlformats.org/officeDocument/2006/relationships/image" Target="../media/pimg4.png"/><Relationship Id="rId3" Type="http://schemas.openxmlformats.org/officeDocument/2006/relationships/image" Target="../media/pimg5.png"/><Relationship Id="rId4" Type="http://schemas.openxmlformats.org/officeDocument/2006/relationships/slideLayout" Target="../slideLayouts/slideLayout12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pimg6.png"/><Relationship Id="rId2" Type="http://schemas.openxmlformats.org/officeDocument/2006/relationships/image" Target="../media/pimg7.png"/><Relationship Id="rId3" Type="http://schemas.openxmlformats.org/officeDocument/2006/relationships/image" Target="../media/pimg8.png"/><Relationship Id="rId4" Type="http://schemas.openxmlformats.org/officeDocument/2006/relationships/image" Target="../media/pimg9.png"/><Relationship Id="rId5" Type="http://schemas.openxmlformats.org/officeDocument/2006/relationships/image" Target="../media/pimg10.jpeg"/><Relationship Id="rId6" Type="http://schemas.openxmlformats.org/officeDocument/2006/relationships/slideLayout" Target="../slideLayouts/slideLayout12.xml"/><Relationship Id="rId7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pimg11.png"/><Relationship Id="rId2" Type="http://schemas.openxmlformats.org/officeDocument/2006/relationships/image" Target="../media/pimg12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pimg13.png"/><Relationship Id="rId2" Type="http://schemas.openxmlformats.org/officeDocument/2006/relationships/image" Target="../media/pimg14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pimg15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pimg16.jpeg"/><Relationship Id="rId2" Type="http://schemas.openxmlformats.org/officeDocument/2006/relationships/image" Target="../media/pimg17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pimg18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"/>
          <p:cNvGrpSpPr>
            <a:grpSpLocks/>
          </p:cNvGrpSpPr>
          <p:nvPr/>
        </p:nvGrpSpPr>
        <p:grpSpPr>
          <a:xfrm>
            <a:off x="14059089" y="5999"/>
            <a:ext cx="1841563" cy="10282237"/>
            <a:chOff x="14059089" y="5999"/>
            <a:chExt cx="1841563" cy="10282237"/>
          </a:xfrm>
        </p:grpSpPr>
        <p:sp>
          <p:nvSpPr>
            <p:cNvPr id="16" name="曲线"/>
            <p:cNvSpPr>
              <a:spLocks/>
            </p:cNvSpPr>
            <p:nvPr/>
          </p:nvSpPr>
          <p:spPr>
            <a:xfrm rot="0">
              <a:off x="14059089" y="5999"/>
              <a:ext cx="1841563" cy="1028223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5" y="0"/>
                  </a:moveTo>
                  <a:lnTo>
                    <a:pt x="21600" y="21594"/>
                  </a:lnTo>
                  <a:lnTo>
                    <a:pt x="21434" y="2160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19" name="组合"/>
          <p:cNvGrpSpPr>
            <a:grpSpLocks/>
          </p:cNvGrpSpPr>
          <p:nvPr/>
        </p:nvGrpSpPr>
        <p:grpSpPr>
          <a:xfrm>
            <a:off x="11168917" y="5536438"/>
            <a:ext cx="7123080" cy="4756497"/>
            <a:chOff x="11168917" y="5536438"/>
            <a:chExt cx="7123080" cy="4756497"/>
          </a:xfrm>
        </p:grpSpPr>
        <p:sp>
          <p:nvSpPr>
            <p:cNvPr id="18" name="曲线"/>
            <p:cNvSpPr>
              <a:spLocks/>
            </p:cNvSpPr>
            <p:nvPr/>
          </p:nvSpPr>
          <p:spPr>
            <a:xfrm rot="0">
              <a:off x="11168917" y="5536438"/>
              <a:ext cx="7123080" cy="475649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53"/>
                  </a:moveTo>
                  <a:lnTo>
                    <a:pt x="24" y="21600"/>
                  </a:lnTo>
                  <a:lnTo>
                    <a:pt x="0" y="21545"/>
                  </a:lnTo>
                  <a:lnTo>
                    <a:pt x="21575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21" name="组合"/>
          <p:cNvGrpSpPr>
            <a:grpSpLocks/>
          </p:cNvGrpSpPr>
          <p:nvPr/>
        </p:nvGrpSpPr>
        <p:grpSpPr>
          <a:xfrm>
            <a:off x="13773150" y="0"/>
            <a:ext cx="4514848" cy="10286999"/>
            <a:chOff x="13773150" y="0"/>
            <a:chExt cx="4514848" cy="10286999"/>
          </a:xfrm>
        </p:grpSpPr>
        <p:sp>
          <p:nvSpPr>
            <p:cNvPr id="20" name="曲线"/>
            <p:cNvSpPr>
              <a:spLocks/>
            </p:cNvSpPr>
            <p:nvPr/>
          </p:nvSpPr>
          <p:spPr>
            <a:xfrm rot="0">
              <a:off x="13773150" y="0"/>
              <a:ext cx="4514848" cy="1028699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4671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FCAEE">
                <a:alpha val="13000"/>
              </a:srgbClr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23" name="组合"/>
          <p:cNvGrpSpPr>
            <a:grpSpLocks/>
          </p:cNvGrpSpPr>
          <p:nvPr/>
        </p:nvGrpSpPr>
        <p:grpSpPr>
          <a:xfrm>
            <a:off x="14404318" y="0"/>
            <a:ext cx="3883723" cy="10286999"/>
            <a:chOff x="14404318" y="0"/>
            <a:chExt cx="3883723" cy="10286999"/>
          </a:xfrm>
        </p:grpSpPr>
        <p:sp>
          <p:nvSpPr>
            <p:cNvPr id="22" name="曲线"/>
            <p:cNvSpPr>
              <a:spLocks/>
            </p:cNvSpPr>
            <p:nvPr/>
          </p:nvSpPr>
          <p:spPr>
            <a:xfrm rot="0">
              <a:off x="14404318" y="0"/>
              <a:ext cx="3883723" cy="1028699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10085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FCAEE">
                <a:alpha val="4000"/>
              </a:srgbClr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25" name="组合"/>
          <p:cNvGrpSpPr>
            <a:grpSpLocks/>
          </p:cNvGrpSpPr>
          <p:nvPr/>
        </p:nvGrpSpPr>
        <p:grpSpPr>
          <a:xfrm>
            <a:off x="13401675" y="4572000"/>
            <a:ext cx="4886323" cy="5715000"/>
            <a:chOff x="13401675" y="4572000"/>
            <a:chExt cx="4886323" cy="5715000"/>
          </a:xfrm>
        </p:grpSpPr>
        <p:sp>
          <p:nvSpPr>
            <p:cNvPr id="24" name="曲线"/>
            <p:cNvSpPr>
              <a:spLocks/>
            </p:cNvSpPr>
            <p:nvPr/>
          </p:nvSpPr>
          <p:spPr>
            <a:xfrm rot="0">
              <a:off x="13401675" y="4572000"/>
              <a:ext cx="4886323" cy="5715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43000"/>
              </a:srgbClr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27" name="组合"/>
          <p:cNvGrpSpPr>
            <a:grpSpLocks/>
          </p:cNvGrpSpPr>
          <p:nvPr/>
        </p:nvGrpSpPr>
        <p:grpSpPr>
          <a:xfrm>
            <a:off x="14006896" y="0"/>
            <a:ext cx="4281107" cy="10286999"/>
            <a:chOff x="14006896" y="0"/>
            <a:chExt cx="4281107" cy="10286999"/>
          </a:xfrm>
        </p:grpSpPr>
        <p:sp>
          <p:nvSpPr>
            <p:cNvPr id="26" name="曲线"/>
            <p:cNvSpPr>
              <a:spLocks/>
            </p:cNvSpPr>
            <p:nvPr/>
          </p:nvSpPr>
          <p:spPr>
            <a:xfrm rot="0">
              <a:off x="14006896" y="0"/>
              <a:ext cx="4281107" cy="1028699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0"/>
                  </a:lnTo>
                  <a:lnTo>
                    <a:pt x="18693" y="21600"/>
                  </a:lnTo>
                  <a:lnTo>
                    <a:pt x="21599" y="21600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17AFE3">
                <a:alpha val="25000"/>
              </a:srgbClr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29" name="组合"/>
          <p:cNvGrpSpPr>
            <a:grpSpLocks/>
          </p:cNvGrpSpPr>
          <p:nvPr/>
        </p:nvGrpSpPr>
        <p:grpSpPr>
          <a:xfrm>
            <a:off x="16344900" y="0"/>
            <a:ext cx="1943100" cy="10286999"/>
            <a:chOff x="16344900" y="0"/>
            <a:chExt cx="1943100" cy="10286999"/>
          </a:xfrm>
        </p:grpSpPr>
        <p:sp>
          <p:nvSpPr>
            <p:cNvPr id="28" name="曲线"/>
            <p:cNvSpPr>
              <a:spLocks/>
            </p:cNvSpPr>
            <p:nvPr/>
          </p:nvSpPr>
          <p:spPr>
            <a:xfrm rot="0">
              <a:off x="16344900" y="0"/>
              <a:ext cx="1943100" cy="1028699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7049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83C3">
                <a:alpha val="49000"/>
              </a:srgbClr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31" name="组合"/>
          <p:cNvGrpSpPr>
            <a:grpSpLocks/>
          </p:cNvGrpSpPr>
          <p:nvPr/>
        </p:nvGrpSpPr>
        <p:grpSpPr>
          <a:xfrm>
            <a:off x="16404370" y="0"/>
            <a:ext cx="1883665" cy="10286999"/>
            <a:chOff x="16404370" y="0"/>
            <a:chExt cx="1883665" cy="10286999"/>
          </a:xfrm>
        </p:grpSpPr>
        <p:sp>
          <p:nvSpPr>
            <p:cNvPr id="30" name="曲线"/>
            <p:cNvSpPr>
              <a:spLocks/>
            </p:cNvSpPr>
            <p:nvPr/>
          </p:nvSpPr>
          <p:spPr>
            <a:xfrm rot="0">
              <a:off x="16404370" y="0"/>
              <a:ext cx="1883665" cy="1028699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1917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26192">
                <a:alpha val="64000"/>
              </a:srgbClr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33" name="组合"/>
          <p:cNvGrpSpPr>
            <a:grpSpLocks/>
          </p:cNvGrpSpPr>
          <p:nvPr/>
        </p:nvGrpSpPr>
        <p:grpSpPr>
          <a:xfrm>
            <a:off x="15559088" y="5386388"/>
            <a:ext cx="2728911" cy="4900612"/>
            <a:chOff x="15559088" y="5386388"/>
            <a:chExt cx="2728911" cy="4900612"/>
          </a:xfrm>
        </p:grpSpPr>
        <p:sp>
          <p:nvSpPr>
            <p:cNvPr id="32" name="曲线"/>
            <p:cNvSpPr>
              <a:spLocks/>
            </p:cNvSpPr>
            <p:nvPr/>
          </p:nvSpPr>
          <p:spPr>
            <a:xfrm rot="0">
              <a:off x="15559088" y="5386388"/>
              <a:ext cx="2728911" cy="490061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43000"/>
              </a:srgbClr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35" name="组合"/>
          <p:cNvGrpSpPr>
            <a:grpSpLocks/>
          </p:cNvGrpSpPr>
          <p:nvPr/>
        </p:nvGrpSpPr>
        <p:grpSpPr>
          <a:xfrm>
            <a:off x="0" y="6015038"/>
            <a:ext cx="671511" cy="4271961"/>
            <a:chOff x="0" y="6015038"/>
            <a:chExt cx="671511" cy="4271961"/>
          </a:xfrm>
        </p:grpSpPr>
        <p:sp>
          <p:nvSpPr>
            <p:cNvPr id="34" name="曲线"/>
            <p:cNvSpPr>
              <a:spLocks/>
            </p:cNvSpPr>
            <p:nvPr/>
          </p:nvSpPr>
          <p:spPr>
            <a:xfrm rot="0">
              <a:off x="0" y="6015038"/>
              <a:ext cx="671511" cy="4271961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36" name="曲线"/>
          <p:cNvSpPr>
            <a:spLocks/>
          </p:cNvSpPr>
          <p:nvPr/>
        </p:nvSpPr>
        <p:spPr>
          <a:xfrm rot="0">
            <a:off x="1314448" y="1485899"/>
            <a:ext cx="2614611" cy="20002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/>
          </a:blipFill>
          <a:ln cmpd="sng" cap="flat">
            <a:noFill/>
            <a:prstDash val="solid"/>
            <a:miter/>
          </a:ln>
        </p:spPr>
      </p:sp>
      <p:grpSp>
        <p:nvGrpSpPr>
          <p:cNvPr id="38" name="组合"/>
          <p:cNvGrpSpPr>
            <a:grpSpLocks/>
          </p:cNvGrpSpPr>
          <p:nvPr/>
        </p:nvGrpSpPr>
        <p:grpSpPr>
          <a:xfrm>
            <a:off x="5629275" y="1785938"/>
            <a:ext cx="2500312" cy="2157411"/>
            <a:chOff x="5629275" y="1785938"/>
            <a:chExt cx="2500312" cy="2157411"/>
          </a:xfrm>
        </p:grpSpPr>
        <p:sp>
          <p:nvSpPr>
            <p:cNvPr id="37" name="曲线"/>
            <p:cNvSpPr>
              <a:spLocks/>
            </p:cNvSpPr>
            <p:nvPr/>
          </p:nvSpPr>
          <p:spPr>
            <a:xfrm rot="0">
              <a:off x="5629275" y="1785938"/>
              <a:ext cx="2500312" cy="2157411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40" y="0"/>
                  </a:moveTo>
                  <a:lnTo>
                    <a:pt x="4659" y="0"/>
                  </a:lnTo>
                  <a:lnTo>
                    <a:pt x="0" y="10799"/>
                  </a:lnTo>
                  <a:lnTo>
                    <a:pt x="4659" y="21600"/>
                  </a:lnTo>
                  <a:lnTo>
                    <a:pt x="16940" y="21600"/>
                  </a:lnTo>
                  <a:lnTo>
                    <a:pt x="21600" y="10799"/>
                  </a:lnTo>
                  <a:lnTo>
                    <a:pt x="16940" y="0"/>
                  </a:lnTo>
                  <a:close/>
                </a:path>
              </a:pathLst>
            </a:custGeom>
            <a:solidFill>
              <a:srgbClr val="42D0A1"/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40" name="组合"/>
          <p:cNvGrpSpPr>
            <a:grpSpLocks/>
          </p:cNvGrpSpPr>
          <p:nvPr/>
        </p:nvGrpSpPr>
        <p:grpSpPr>
          <a:xfrm>
            <a:off x="5700712" y="7843838"/>
            <a:ext cx="1085850" cy="928687"/>
            <a:chOff x="5700712" y="7843838"/>
            <a:chExt cx="1085850" cy="928687"/>
          </a:xfrm>
        </p:grpSpPr>
        <p:sp>
          <p:nvSpPr>
            <p:cNvPr id="39" name="曲线"/>
            <p:cNvSpPr>
              <a:spLocks/>
            </p:cNvSpPr>
            <p:nvPr/>
          </p:nvSpPr>
          <p:spPr>
            <a:xfrm rot="0">
              <a:off x="5700712" y="7843838"/>
              <a:ext cx="1085850" cy="92868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80" y="0"/>
                  </a:moveTo>
                  <a:lnTo>
                    <a:pt x="4619" y="0"/>
                  </a:lnTo>
                  <a:lnTo>
                    <a:pt x="0" y="10802"/>
                  </a:lnTo>
                  <a:lnTo>
                    <a:pt x="4619" y="21600"/>
                  </a:lnTo>
                  <a:lnTo>
                    <a:pt x="16980" y="21600"/>
                  </a:lnTo>
                  <a:lnTo>
                    <a:pt x="21600" y="10802"/>
                  </a:lnTo>
                  <a:lnTo>
                    <a:pt x="1698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矩形"/>
          <p:cNvSpPr>
            <a:spLocks/>
          </p:cNvSpPr>
          <p:nvPr/>
        </p:nvSpPr>
        <p:spPr>
          <a:xfrm rot="0">
            <a:off x="2285999" y="-49242"/>
            <a:ext cx="11444288" cy="146278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575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0" i="0" u="none" strike="noStrike" kern="1200" cap="none" spc="0" baseline="0">
                <a:solidFill>
                  <a:srgbClr val="0F0F0F"/>
                </a:solidFill>
                <a:latin typeface="Times New Roman Bold" pitchFamily="0" charset="0"/>
                <a:ea typeface="Times New Roman Bold" pitchFamily="0" charset="0"/>
                <a:cs typeface="Times New Roman Bold" pitchFamily="0" charset="0"/>
                <a:sym typeface="Times New Roman Bold" pitchFamily="0" charset="0"/>
              </a:rPr>
              <a:t>Digital Portfolio </a:t>
            </a:r>
            <a:endParaRPr lang="en-US" altLang="zh-CN" sz="4800" b="0" i="0" u="none" strike="noStrike" kern="1200" cap="none" spc="0" baseline="0">
              <a:solidFill>
                <a:srgbClr val="0F0F0F"/>
              </a:solidFill>
              <a:latin typeface="Times New Roman Bold" pitchFamily="0" charset="0"/>
              <a:ea typeface="Times New Roman Bold" pitchFamily="0" charset="0"/>
              <a:cs typeface="Times New Roman Bold" pitchFamily="0" charset="0"/>
              <a:sym typeface="Times New Roman Bold" pitchFamily="0" charset="0"/>
            </a:endParaRPr>
          </a:p>
          <a:p>
            <a:pPr marL="0" indent="0" algn="l">
              <a:lnSpc>
                <a:spcPts val="5759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800" b="0" i="0" u="none" strike="noStrike" kern="1200" cap="none" spc="0" baseline="0">
              <a:solidFill>
                <a:srgbClr val="0F0F0F"/>
              </a:solidFill>
              <a:latin typeface="Times New Roman Bold" pitchFamily="0" charset="0"/>
              <a:ea typeface="Times New Roman Bold" pitchFamily="0" charset="0"/>
              <a:cs typeface="Times New Roman Bold" pitchFamily="0" charset="0"/>
              <a:sym typeface="Times New Roman Bold" pitchFamily="0" charset="0"/>
            </a:endParaRPr>
          </a:p>
        </p:txBody>
      </p:sp>
      <p:grpSp>
        <p:nvGrpSpPr>
          <p:cNvPr id="43" name="组合"/>
          <p:cNvGrpSpPr>
            <a:grpSpLocks/>
          </p:cNvGrpSpPr>
          <p:nvPr/>
        </p:nvGrpSpPr>
        <p:grpSpPr>
          <a:xfrm>
            <a:off x="1014412" y="9701212"/>
            <a:ext cx="3214688" cy="300038"/>
            <a:chOff x="1014412" y="9701212"/>
            <a:chExt cx="3214688" cy="300038"/>
          </a:xfrm>
        </p:grpSpPr>
        <p:sp>
          <p:nvSpPr>
            <p:cNvPr id="42" name="曲线"/>
            <p:cNvSpPr>
              <a:spLocks/>
            </p:cNvSpPr>
            <p:nvPr/>
          </p:nvSpPr>
          <p:spPr>
            <a:xfrm rot="0">
              <a:off x="1014412" y="9701212"/>
              <a:ext cx="3214688" cy="300038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/>
              <a:stretch>
                <a:fillRect l="-66666" r="-66666"/>
              </a:stretch>
            </a:blipFill>
            <a:ln cmpd="sng" cap="flat">
              <a:noFill/>
              <a:prstDash val="solid"/>
              <a:miter/>
            </a:ln>
          </p:spPr>
        </p:sp>
      </p:grpSp>
      <p:sp>
        <p:nvSpPr>
          <p:cNvPr id="44" name="矩形"/>
          <p:cNvSpPr>
            <a:spLocks/>
          </p:cNvSpPr>
          <p:nvPr/>
        </p:nvSpPr>
        <p:spPr>
          <a:xfrm rot="0">
            <a:off x="17030128" y="9707466"/>
            <a:ext cx="226693" cy="2514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1200" cap="none" spc="15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1</a:t>
            </a:r>
            <a:endParaRPr lang="zh-CN" altLang="en-US" sz="1650" b="0" i="0" u="none" strike="noStrike" kern="1200" cap="none" spc="15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45" name="矩形"/>
          <p:cNvSpPr>
            <a:spLocks/>
          </p:cNvSpPr>
          <p:nvPr/>
        </p:nvSpPr>
        <p:spPr>
          <a:xfrm rot="0">
            <a:off x="3149060" y="4431506"/>
            <a:ext cx="12733020" cy="384048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4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 (MS)" pitchFamily="0" charset="0"/>
                <a:ea typeface="Calibri (MS)" pitchFamily="0" charset="0"/>
                <a:cs typeface="Calibri (MS)" pitchFamily="0" charset="0"/>
                <a:sym typeface="Calibri (MS)" pitchFamily="0" charset="0"/>
              </a:rPr>
              <a:t>STUDENT NAME:P. Sathya Priyan</a:t>
            </a:r>
            <a:endParaRPr lang="en-US" altLang="zh-CN" sz="3600" b="0" i="0" u="none" strike="noStrike" kern="1200" cap="none" spc="0" baseline="0">
              <a:solidFill>
                <a:srgbClr val="000000"/>
              </a:solidFill>
              <a:latin typeface="Calibri (MS)" pitchFamily="0" charset="0"/>
              <a:ea typeface="Calibri (MS)" pitchFamily="0" charset="0"/>
              <a:cs typeface="Calibri (MS)" pitchFamily="0" charset="0"/>
              <a:sym typeface="Calibri (MS)" pitchFamily="0" charset="0"/>
            </a:endParaRPr>
          </a:p>
          <a:p>
            <a:pPr marL="0" indent="0" algn="l">
              <a:lnSpc>
                <a:spcPts val="4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 (MS)" pitchFamily="0" charset="0"/>
                <a:ea typeface="Calibri (MS)" pitchFamily="0" charset="0"/>
                <a:cs typeface="Calibri (MS)" pitchFamily="0" charset="0"/>
                <a:sym typeface="Calibri (MS)" pitchFamily="0" charset="0"/>
              </a:rPr>
              <a:t>REGISTER NO AND NMID: 212400973/F7AED77877DE296A6CC4A9A5DD882B6</a:t>
            </a:r>
            <a:endParaRPr lang="en-US" altLang="zh-CN" sz="3600" b="0" i="0" u="none" strike="noStrike" kern="1200" cap="none" spc="0" baseline="0">
              <a:solidFill>
                <a:srgbClr val="000000"/>
              </a:solidFill>
              <a:latin typeface="Calibri (MS)" pitchFamily="0" charset="0"/>
              <a:ea typeface="Calibri (MS)" pitchFamily="0" charset="0"/>
              <a:cs typeface="Calibri (MS)" pitchFamily="0" charset="0"/>
              <a:sym typeface="Calibri (MS)" pitchFamily="0" charset="0"/>
            </a:endParaRPr>
          </a:p>
          <a:p>
            <a:pPr marL="0" indent="0" algn="l">
              <a:lnSpc>
                <a:spcPts val="4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 (MS)" pitchFamily="0" charset="0"/>
                <a:ea typeface="Calibri (MS)" pitchFamily="0" charset="0"/>
                <a:cs typeface="Calibri (MS)" pitchFamily="0" charset="0"/>
                <a:sym typeface="Calibri (MS)" pitchFamily="0" charset="0"/>
              </a:rPr>
              <a:t>DEPARTMENT: BCA</a:t>
            </a:r>
            <a:endParaRPr lang="en-US" altLang="zh-CN" sz="3600" b="0" i="0" u="none" strike="noStrike" kern="1200" cap="none" spc="0" baseline="0">
              <a:solidFill>
                <a:srgbClr val="000000"/>
              </a:solidFill>
              <a:latin typeface="Calibri (MS)" pitchFamily="0" charset="0"/>
              <a:ea typeface="Calibri (MS)" pitchFamily="0" charset="0"/>
              <a:cs typeface="Calibri (MS)" pitchFamily="0" charset="0"/>
              <a:sym typeface="Calibri (MS)" pitchFamily="0" charset="0"/>
            </a:endParaRPr>
          </a:p>
          <a:p>
            <a:pPr marL="0" indent="0" algn="l">
              <a:lnSpc>
                <a:spcPts val="4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 (MS)" pitchFamily="0" charset="0"/>
                <a:ea typeface="Calibri (MS)" pitchFamily="0" charset="0"/>
                <a:cs typeface="Calibri (MS)" pitchFamily="0" charset="0"/>
                <a:sym typeface="Calibri (MS)" pitchFamily="0" charset="0"/>
              </a:rPr>
              <a:t>COLLEGE: PRINCE SHRI VENKATESWARA ART’S AND SCIENCE COLLEGE/ MADRASUNIVERSITY</a:t>
            </a:r>
            <a:endParaRPr lang="en-US" altLang="zh-CN" sz="3600" b="0" i="0" u="none" strike="noStrike" kern="1200" cap="none" spc="0" baseline="0">
              <a:solidFill>
                <a:srgbClr val="000000"/>
              </a:solidFill>
              <a:latin typeface="Calibri (MS)" pitchFamily="0" charset="0"/>
              <a:ea typeface="Calibri (MS)" pitchFamily="0" charset="0"/>
              <a:cs typeface="Calibri (MS)" pitchFamily="0" charset="0"/>
              <a:sym typeface="Calibri (MS)" pitchFamily="0" charset="0"/>
            </a:endParaRPr>
          </a:p>
          <a:p>
            <a:pPr marL="0" indent="0" algn="l">
              <a:lnSpc>
                <a:spcPts val="43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 (MS)" pitchFamily="0" charset="0"/>
                <a:ea typeface="Calibri (MS)" pitchFamily="0" charset="0"/>
                <a:cs typeface="Calibri (MS)" pitchFamily="0" charset="0"/>
                <a:sym typeface="Calibri (MS)" pitchFamily="0" charset="0"/>
              </a:rPr>
              <a:t>           </a:t>
            </a:r>
            <a:endParaRPr lang="zh-CN" altLang="en-US" sz="3600" b="0" i="0" u="none" strike="noStrike" kern="1200" cap="none" spc="0" baseline="0">
              <a:solidFill>
                <a:srgbClr val="000000"/>
              </a:solidFill>
              <a:latin typeface="Calibri (MS)" pitchFamily="0" charset="0"/>
              <a:ea typeface="Calibri (MS)" pitchFamily="0" charset="0"/>
              <a:cs typeface="Calibri (MS)" pitchFamily="0" charset="0"/>
              <a:sym typeface="Calibri (MS)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509779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组合"/>
          <p:cNvGrpSpPr>
            <a:grpSpLocks/>
          </p:cNvGrpSpPr>
          <p:nvPr/>
        </p:nvGrpSpPr>
        <p:grpSpPr>
          <a:xfrm>
            <a:off x="14059089" y="5999"/>
            <a:ext cx="1841563" cy="10282237"/>
            <a:chOff x="14059089" y="5999"/>
            <a:chExt cx="1841563" cy="10282237"/>
          </a:xfrm>
        </p:grpSpPr>
        <p:sp>
          <p:nvSpPr>
            <p:cNvPr id="279" name="曲线"/>
            <p:cNvSpPr>
              <a:spLocks/>
            </p:cNvSpPr>
            <p:nvPr/>
          </p:nvSpPr>
          <p:spPr>
            <a:xfrm rot="0">
              <a:off x="14059089" y="5999"/>
              <a:ext cx="1841563" cy="1028223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5" y="0"/>
                  </a:moveTo>
                  <a:lnTo>
                    <a:pt x="21600" y="21594"/>
                  </a:lnTo>
                  <a:lnTo>
                    <a:pt x="21434" y="2160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282" name="组合"/>
          <p:cNvGrpSpPr>
            <a:grpSpLocks/>
          </p:cNvGrpSpPr>
          <p:nvPr/>
        </p:nvGrpSpPr>
        <p:grpSpPr>
          <a:xfrm>
            <a:off x="11168917" y="5536438"/>
            <a:ext cx="7123080" cy="4756497"/>
            <a:chOff x="11168917" y="5536438"/>
            <a:chExt cx="7123080" cy="4756497"/>
          </a:xfrm>
        </p:grpSpPr>
        <p:sp>
          <p:nvSpPr>
            <p:cNvPr id="281" name="曲线"/>
            <p:cNvSpPr>
              <a:spLocks/>
            </p:cNvSpPr>
            <p:nvPr/>
          </p:nvSpPr>
          <p:spPr>
            <a:xfrm rot="0">
              <a:off x="11168917" y="5536438"/>
              <a:ext cx="7123080" cy="475649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53"/>
                  </a:moveTo>
                  <a:lnTo>
                    <a:pt x="24" y="21600"/>
                  </a:lnTo>
                  <a:lnTo>
                    <a:pt x="0" y="21545"/>
                  </a:lnTo>
                  <a:lnTo>
                    <a:pt x="21575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284" name="组合"/>
          <p:cNvGrpSpPr>
            <a:grpSpLocks/>
          </p:cNvGrpSpPr>
          <p:nvPr/>
        </p:nvGrpSpPr>
        <p:grpSpPr>
          <a:xfrm>
            <a:off x="13773150" y="0"/>
            <a:ext cx="4514848" cy="10286999"/>
            <a:chOff x="13773150" y="0"/>
            <a:chExt cx="4514848" cy="10286999"/>
          </a:xfrm>
        </p:grpSpPr>
        <p:sp>
          <p:nvSpPr>
            <p:cNvPr id="283" name="曲线"/>
            <p:cNvSpPr>
              <a:spLocks/>
            </p:cNvSpPr>
            <p:nvPr/>
          </p:nvSpPr>
          <p:spPr>
            <a:xfrm rot="0">
              <a:off x="13773150" y="0"/>
              <a:ext cx="4514848" cy="1028699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4671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FCAEE">
                <a:alpha val="13000"/>
              </a:srgbClr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286" name="组合"/>
          <p:cNvGrpSpPr>
            <a:grpSpLocks/>
          </p:cNvGrpSpPr>
          <p:nvPr/>
        </p:nvGrpSpPr>
        <p:grpSpPr>
          <a:xfrm>
            <a:off x="14404318" y="0"/>
            <a:ext cx="3883723" cy="10286999"/>
            <a:chOff x="14404318" y="0"/>
            <a:chExt cx="3883723" cy="10286999"/>
          </a:xfrm>
        </p:grpSpPr>
        <p:sp>
          <p:nvSpPr>
            <p:cNvPr id="285" name="曲线"/>
            <p:cNvSpPr>
              <a:spLocks/>
            </p:cNvSpPr>
            <p:nvPr/>
          </p:nvSpPr>
          <p:spPr>
            <a:xfrm rot="0">
              <a:off x="14404318" y="0"/>
              <a:ext cx="3883723" cy="1028699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10085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FCAEE">
                <a:alpha val="4000"/>
              </a:srgbClr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288" name="组合"/>
          <p:cNvGrpSpPr>
            <a:grpSpLocks/>
          </p:cNvGrpSpPr>
          <p:nvPr/>
        </p:nvGrpSpPr>
        <p:grpSpPr>
          <a:xfrm>
            <a:off x="13401675" y="4572000"/>
            <a:ext cx="4886323" cy="5715000"/>
            <a:chOff x="13401675" y="4572000"/>
            <a:chExt cx="4886323" cy="5715000"/>
          </a:xfrm>
        </p:grpSpPr>
        <p:sp>
          <p:nvSpPr>
            <p:cNvPr id="287" name="曲线"/>
            <p:cNvSpPr>
              <a:spLocks/>
            </p:cNvSpPr>
            <p:nvPr/>
          </p:nvSpPr>
          <p:spPr>
            <a:xfrm rot="0">
              <a:off x="13401675" y="4572000"/>
              <a:ext cx="4886323" cy="5715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43000"/>
              </a:srgbClr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290" name="组合"/>
          <p:cNvGrpSpPr>
            <a:grpSpLocks/>
          </p:cNvGrpSpPr>
          <p:nvPr/>
        </p:nvGrpSpPr>
        <p:grpSpPr>
          <a:xfrm>
            <a:off x="14006896" y="0"/>
            <a:ext cx="4281107" cy="10286999"/>
            <a:chOff x="14006896" y="0"/>
            <a:chExt cx="4281107" cy="10286999"/>
          </a:xfrm>
        </p:grpSpPr>
        <p:sp>
          <p:nvSpPr>
            <p:cNvPr id="289" name="曲线"/>
            <p:cNvSpPr>
              <a:spLocks/>
            </p:cNvSpPr>
            <p:nvPr/>
          </p:nvSpPr>
          <p:spPr>
            <a:xfrm rot="0">
              <a:off x="14006896" y="0"/>
              <a:ext cx="4281107" cy="1028699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0"/>
                  </a:lnTo>
                  <a:lnTo>
                    <a:pt x="18693" y="21600"/>
                  </a:lnTo>
                  <a:lnTo>
                    <a:pt x="21599" y="21600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17AFE3">
                <a:alpha val="25000"/>
              </a:srgbClr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292" name="组合"/>
          <p:cNvGrpSpPr>
            <a:grpSpLocks/>
          </p:cNvGrpSpPr>
          <p:nvPr/>
        </p:nvGrpSpPr>
        <p:grpSpPr>
          <a:xfrm>
            <a:off x="16344900" y="0"/>
            <a:ext cx="1943100" cy="10286999"/>
            <a:chOff x="16344900" y="0"/>
            <a:chExt cx="1943100" cy="10286999"/>
          </a:xfrm>
        </p:grpSpPr>
        <p:sp>
          <p:nvSpPr>
            <p:cNvPr id="291" name="曲线"/>
            <p:cNvSpPr>
              <a:spLocks/>
            </p:cNvSpPr>
            <p:nvPr/>
          </p:nvSpPr>
          <p:spPr>
            <a:xfrm rot="0">
              <a:off x="16344900" y="0"/>
              <a:ext cx="1943100" cy="1028699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7049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83C3">
                <a:alpha val="49000"/>
              </a:srgbClr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294" name="组合"/>
          <p:cNvGrpSpPr>
            <a:grpSpLocks/>
          </p:cNvGrpSpPr>
          <p:nvPr/>
        </p:nvGrpSpPr>
        <p:grpSpPr>
          <a:xfrm>
            <a:off x="16404370" y="0"/>
            <a:ext cx="1883665" cy="10286999"/>
            <a:chOff x="16404370" y="0"/>
            <a:chExt cx="1883665" cy="10286999"/>
          </a:xfrm>
        </p:grpSpPr>
        <p:sp>
          <p:nvSpPr>
            <p:cNvPr id="293" name="曲线"/>
            <p:cNvSpPr>
              <a:spLocks/>
            </p:cNvSpPr>
            <p:nvPr/>
          </p:nvSpPr>
          <p:spPr>
            <a:xfrm rot="0">
              <a:off x="16404370" y="0"/>
              <a:ext cx="1883665" cy="1028699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1917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26192">
                <a:alpha val="64000"/>
              </a:srgbClr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296" name="组合"/>
          <p:cNvGrpSpPr>
            <a:grpSpLocks/>
          </p:cNvGrpSpPr>
          <p:nvPr/>
        </p:nvGrpSpPr>
        <p:grpSpPr>
          <a:xfrm>
            <a:off x="15559088" y="5386388"/>
            <a:ext cx="2728911" cy="4900612"/>
            <a:chOff x="15559088" y="5386388"/>
            <a:chExt cx="2728911" cy="4900612"/>
          </a:xfrm>
        </p:grpSpPr>
        <p:sp>
          <p:nvSpPr>
            <p:cNvPr id="295" name="曲线"/>
            <p:cNvSpPr>
              <a:spLocks/>
            </p:cNvSpPr>
            <p:nvPr/>
          </p:nvSpPr>
          <p:spPr>
            <a:xfrm rot="0">
              <a:off x="15559088" y="5386388"/>
              <a:ext cx="2728911" cy="490061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43000"/>
              </a:srgbClr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298" name="组合"/>
          <p:cNvGrpSpPr>
            <a:grpSpLocks/>
          </p:cNvGrpSpPr>
          <p:nvPr/>
        </p:nvGrpSpPr>
        <p:grpSpPr>
          <a:xfrm>
            <a:off x="0" y="6015038"/>
            <a:ext cx="671511" cy="4271961"/>
            <a:chOff x="0" y="6015038"/>
            <a:chExt cx="671511" cy="4271961"/>
          </a:xfrm>
        </p:grpSpPr>
        <p:sp>
          <p:nvSpPr>
            <p:cNvPr id="297" name="曲线"/>
            <p:cNvSpPr>
              <a:spLocks/>
            </p:cNvSpPr>
            <p:nvPr/>
          </p:nvSpPr>
          <p:spPr>
            <a:xfrm rot="0">
              <a:off x="0" y="6015038"/>
              <a:ext cx="671511" cy="4271961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299" name="矩形"/>
          <p:cNvSpPr>
            <a:spLocks/>
          </p:cNvSpPr>
          <p:nvPr/>
        </p:nvSpPr>
        <p:spPr>
          <a:xfrm rot="0">
            <a:off x="1128712" y="9719531"/>
            <a:ext cx="2660333" cy="2428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9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1200" cap="none" spc="30" baseline="0">
                <a:solidFill>
                  <a:srgbClr val="2D83C3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3/21/2024  </a:t>
            </a:r>
            <a:r>
              <a:rPr lang="en-US" altLang="zh-CN" sz="1650" b="0" i="0" u="none" strike="noStrike" kern="1200" cap="none" spc="30" baseline="0">
                <a:solidFill>
                  <a:srgbClr val="2D83C3"/>
                </a:solidFill>
                <a:latin typeface="Trebuchet MS Bold" pitchFamily="0" charset="0"/>
                <a:ea typeface="Trebuchet MS Bold" pitchFamily="0" charset="0"/>
                <a:cs typeface="Trebuchet MS Bold" pitchFamily="0" charset="0"/>
                <a:sym typeface="Trebuchet MS Bold" pitchFamily="0" charset="0"/>
              </a:rPr>
              <a:t>Annual Review</a:t>
            </a:r>
            <a:endParaRPr lang="zh-CN" altLang="en-US" sz="1650" b="0" i="0" u="none" strike="noStrike" kern="1200" cap="none" spc="30" baseline="0">
              <a:solidFill>
                <a:srgbClr val="2D83C3"/>
              </a:solidFill>
              <a:latin typeface="Trebuchet MS Bold" pitchFamily="0" charset="0"/>
              <a:ea typeface="Trebuchet MS Bold" pitchFamily="0" charset="0"/>
              <a:cs typeface="Trebuchet MS Bold" pitchFamily="0" charset="0"/>
              <a:sym typeface="Trebuchet MS Bold" pitchFamily="0" charset="0"/>
            </a:endParaRPr>
          </a:p>
        </p:txBody>
      </p:sp>
      <p:grpSp>
        <p:nvGrpSpPr>
          <p:cNvPr id="301" name="组合"/>
          <p:cNvGrpSpPr>
            <a:grpSpLocks/>
          </p:cNvGrpSpPr>
          <p:nvPr/>
        </p:nvGrpSpPr>
        <p:grpSpPr>
          <a:xfrm>
            <a:off x="14030326" y="8043861"/>
            <a:ext cx="685800" cy="685800"/>
            <a:chOff x="14030326" y="8043861"/>
            <a:chExt cx="685800" cy="685800"/>
          </a:xfrm>
        </p:grpSpPr>
        <p:sp>
          <p:nvSpPr>
            <p:cNvPr id="300" name="曲线"/>
            <p:cNvSpPr>
              <a:spLocks/>
            </p:cNvSpPr>
            <p:nvPr/>
          </p:nvSpPr>
          <p:spPr>
            <a:xfrm rot="0">
              <a:off x="14030326" y="8043861"/>
              <a:ext cx="685800" cy="6858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303" name="组合"/>
          <p:cNvGrpSpPr>
            <a:grpSpLocks/>
          </p:cNvGrpSpPr>
          <p:nvPr/>
        </p:nvGrpSpPr>
        <p:grpSpPr>
          <a:xfrm>
            <a:off x="10044112" y="2543175"/>
            <a:ext cx="471488" cy="485774"/>
            <a:chOff x="10044112" y="2543175"/>
            <a:chExt cx="471488" cy="485774"/>
          </a:xfrm>
        </p:grpSpPr>
        <p:sp>
          <p:nvSpPr>
            <p:cNvPr id="302" name="曲线"/>
            <p:cNvSpPr>
              <a:spLocks/>
            </p:cNvSpPr>
            <p:nvPr/>
          </p:nvSpPr>
          <p:spPr>
            <a:xfrm rot="0">
              <a:off x="10044112" y="2543175"/>
              <a:ext cx="471488" cy="4857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83C3"/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305" name="组合"/>
          <p:cNvGrpSpPr>
            <a:grpSpLocks/>
          </p:cNvGrpSpPr>
          <p:nvPr/>
        </p:nvGrpSpPr>
        <p:grpSpPr>
          <a:xfrm>
            <a:off x="14030326" y="8843961"/>
            <a:ext cx="271461" cy="271461"/>
            <a:chOff x="14030326" y="8843961"/>
            <a:chExt cx="271461" cy="271461"/>
          </a:xfrm>
        </p:grpSpPr>
        <p:sp>
          <p:nvSpPr>
            <p:cNvPr id="304" name="曲线"/>
            <p:cNvSpPr>
              <a:spLocks/>
            </p:cNvSpPr>
            <p:nvPr/>
          </p:nvSpPr>
          <p:spPr>
            <a:xfrm rot="0">
              <a:off x="14030326" y="8843961"/>
              <a:ext cx="271461" cy="271461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307" name="组合"/>
          <p:cNvGrpSpPr>
            <a:grpSpLocks/>
          </p:cNvGrpSpPr>
          <p:nvPr/>
        </p:nvGrpSpPr>
        <p:grpSpPr>
          <a:xfrm>
            <a:off x="100012" y="5072060"/>
            <a:ext cx="3700462" cy="5129213"/>
            <a:chOff x="100012" y="5072060"/>
            <a:chExt cx="3700462" cy="5129213"/>
          </a:xfrm>
        </p:grpSpPr>
        <p:sp>
          <p:nvSpPr>
            <p:cNvPr id="306" name="曲线"/>
            <p:cNvSpPr>
              <a:spLocks/>
            </p:cNvSpPr>
            <p:nvPr/>
          </p:nvSpPr>
          <p:spPr>
            <a:xfrm rot="0">
              <a:off x="100012" y="5072060"/>
              <a:ext cx="3700462" cy="5129213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 t="-1428" b="-1428"/>
              </a:stretch>
            </a:blipFill>
            <a:ln cmpd="sng" cap="flat">
              <a:noFill/>
              <a:prstDash val="solid"/>
              <a:miter/>
            </a:ln>
          </p:spPr>
        </p:sp>
      </p:grpSp>
      <p:grpSp>
        <p:nvGrpSpPr>
          <p:cNvPr id="309" name="组合"/>
          <p:cNvGrpSpPr>
            <a:grpSpLocks/>
          </p:cNvGrpSpPr>
          <p:nvPr/>
        </p:nvGrpSpPr>
        <p:grpSpPr>
          <a:xfrm>
            <a:off x="5471759" y="2069384"/>
            <a:ext cx="4474641" cy="8135742"/>
            <a:chOff x="5471759" y="2069384"/>
            <a:chExt cx="4474641" cy="8135742"/>
          </a:xfrm>
        </p:grpSpPr>
        <p:sp>
          <p:nvSpPr>
            <p:cNvPr id="308" name="曲线"/>
            <p:cNvSpPr>
              <a:spLocks/>
            </p:cNvSpPr>
            <p:nvPr/>
          </p:nvSpPr>
          <p:spPr>
            <a:xfrm rot="6000">
              <a:off x="5471759" y="2069384"/>
              <a:ext cx="4474641" cy="813574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0"/>
                  </a:moveTo>
                  <a:lnTo>
                    <a:pt x="21531" y="0"/>
                  </a:lnTo>
                  <a:lnTo>
                    <a:pt x="21600" y="21579"/>
                  </a:lnTo>
                  <a:lnTo>
                    <a:pt x="68" y="21599"/>
                  </a:lnTo>
                  <a:lnTo>
                    <a:pt x="0" y="20"/>
                  </a:lnTo>
                  <a:close/>
                </a:path>
              </a:pathLst>
            </a:custGeom>
            <a:blipFill rotWithShape="1">
              <a:blip r:embed="rId2"/>
              <a:stretch>
                <a:fillRect l="19" t="-8104" b="-7982"/>
              </a:stretch>
            </a:blipFill>
            <a:ln cmpd="sng" cap="flat">
              <a:noFill/>
              <a:prstDash val="solid"/>
              <a:miter/>
            </a:ln>
          </p:spPr>
        </p:sp>
      </p:grpSp>
      <p:sp>
        <p:nvSpPr>
          <p:cNvPr id="310" name="矩形"/>
          <p:cNvSpPr>
            <a:spLocks/>
          </p:cNvSpPr>
          <p:nvPr/>
        </p:nvSpPr>
        <p:spPr>
          <a:xfrm rot="0">
            <a:off x="1109662" y="989391"/>
            <a:ext cx="12720637" cy="9715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76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375" b="0" i="0" u="none" strike="noStrike" kern="1200" cap="none" spc="22" baseline="0">
                <a:solidFill>
                  <a:srgbClr val="000000"/>
                </a:solidFill>
                <a:latin typeface="Trebuchet MS Bold" pitchFamily="0" charset="0"/>
                <a:ea typeface="Trebuchet MS Bold" pitchFamily="0" charset="0"/>
                <a:cs typeface="Trebuchet MS Bold" pitchFamily="0" charset="0"/>
                <a:sym typeface="Trebuchet MS Bold" pitchFamily="0" charset="0"/>
              </a:rPr>
              <a:t>RESULTS AND SCREENSHOTS</a:t>
            </a:r>
            <a:endParaRPr lang="zh-CN" altLang="en-US" sz="6375" b="0" i="0" u="none" strike="noStrike" kern="1200" cap="none" spc="22" baseline="0">
              <a:solidFill>
                <a:srgbClr val="000000"/>
              </a:solidFill>
              <a:latin typeface="Trebuchet MS Bold" pitchFamily="0" charset="0"/>
              <a:ea typeface="Trebuchet MS Bold" pitchFamily="0" charset="0"/>
              <a:cs typeface="Trebuchet MS Bold" pitchFamily="0" charset="0"/>
              <a:sym typeface="Trebuchet MS Bold" pitchFamily="0" charset="0"/>
            </a:endParaRPr>
          </a:p>
        </p:txBody>
      </p:sp>
      <p:sp>
        <p:nvSpPr>
          <p:cNvPr id="311" name="矩形"/>
          <p:cNvSpPr>
            <a:spLocks/>
          </p:cNvSpPr>
          <p:nvPr/>
        </p:nvSpPr>
        <p:spPr>
          <a:xfrm rot="0">
            <a:off x="16915828" y="9707466"/>
            <a:ext cx="342900" cy="2514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1200" cap="none" spc="15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10</a:t>
            </a:r>
            <a:endParaRPr lang="zh-CN" altLang="en-US" sz="1650" b="0" i="0" u="none" strike="noStrike" kern="1200" cap="none" spc="15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453354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文本框"/>
          <p:cNvSpPr>
            <a:spLocks noGrp="1"/>
          </p:cNvSpPr>
          <p:nvPr>
            <p:ph type="ctrTitle"/>
          </p:nvPr>
        </p:nvSpPr>
        <p:spPr>
          <a:xfrm rot="0">
            <a:off x="1375179" y="3196751"/>
            <a:ext cx="15551763" cy="220316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just"/>
            <a:r>
              <a:rPr lang="en-US" altLang="zh-CN"/>
              <a:t>GETHUB  LINK</a:t>
            </a:r>
            <a:endParaRPr lang="en-US" altLang="zh-CN"/>
          </a:p>
          <a:p>
            <a:pPr algn="just"/>
            <a:endParaRPr lang="zh-CN" altLang="en-US"/>
          </a:p>
        </p:txBody>
      </p:sp>
      <p:sp>
        <p:nvSpPr>
          <p:cNvPr id="346" name="文本框"/>
          <p:cNvSpPr>
            <a:spLocks noGrp="1"/>
          </p:cNvSpPr>
          <p:nvPr>
            <p:ph type="subTitle" idx="1"/>
          </p:nvPr>
        </p:nvSpPr>
        <p:spPr>
          <a:xfrm rot="0">
            <a:off x="2743158" y="5831911"/>
            <a:ext cx="12808605" cy="26297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347" name="文本框"/>
          <p:cNvSpPr txBox="1">
            <a:spLocks/>
          </p:cNvSpPr>
          <p:nvPr/>
        </p:nvSpPr>
        <p:spPr>
          <a:xfrm rot="0">
            <a:off x="12744256" y="-6591199"/>
            <a:ext cx="4762427" cy="624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https://priyan-420.github.io/Sathya-priyan-portfolio/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  <p:sp>
        <p:nvSpPr>
          <p:cNvPr id="348" name="文本框"/>
          <p:cNvSpPr txBox="1">
            <a:spLocks/>
          </p:cNvSpPr>
          <p:nvPr/>
        </p:nvSpPr>
        <p:spPr>
          <a:xfrm rot="0">
            <a:off x="5324394" y="6867420"/>
            <a:ext cx="4762427" cy="624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https://priyan-420.github.io/Sathya-priyan-portfolio/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422843607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组合"/>
          <p:cNvGrpSpPr>
            <a:grpSpLocks/>
          </p:cNvGrpSpPr>
          <p:nvPr/>
        </p:nvGrpSpPr>
        <p:grpSpPr>
          <a:xfrm>
            <a:off x="14059089" y="5999"/>
            <a:ext cx="1841563" cy="10282237"/>
            <a:chOff x="14059089" y="5999"/>
            <a:chExt cx="1841563" cy="10282237"/>
          </a:xfrm>
        </p:grpSpPr>
        <p:sp>
          <p:nvSpPr>
            <p:cNvPr id="312" name="曲线"/>
            <p:cNvSpPr>
              <a:spLocks/>
            </p:cNvSpPr>
            <p:nvPr/>
          </p:nvSpPr>
          <p:spPr>
            <a:xfrm rot="0">
              <a:off x="14059089" y="5999"/>
              <a:ext cx="1841563" cy="1028223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5" y="0"/>
                  </a:moveTo>
                  <a:lnTo>
                    <a:pt x="21600" y="21594"/>
                  </a:lnTo>
                  <a:lnTo>
                    <a:pt x="21434" y="2160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315" name="组合"/>
          <p:cNvGrpSpPr>
            <a:grpSpLocks/>
          </p:cNvGrpSpPr>
          <p:nvPr/>
        </p:nvGrpSpPr>
        <p:grpSpPr>
          <a:xfrm>
            <a:off x="11168917" y="5536438"/>
            <a:ext cx="7123080" cy="4756497"/>
            <a:chOff x="11168917" y="5536438"/>
            <a:chExt cx="7123080" cy="4756497"/>
          </a:xfrm>
        </p:grpSpPr>
        <p:sp>
          <p:nvSpPr>
            <p:cNvPr id="314" name="曲线"/>
            <p:cNvSpPr>
              <a:spLocks/>
            </p:cNvSpPr>
            <p:nvPr/>
          </p:nvSpPr>
          <p:spPr>
            <a:xfrm rot="0">
              <a:off x="11168917" y="5536438"/>
              <a:ext cx="7123080" cy="475649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53"/>
                  </a:moveTo>
                  <a:lnTo>
                    <a:pt x="24" y="21600"/>
                  </a:lnTo>
                  <a:lnTo>
                    <a:pt x="0" y="21545"/>
                  </a:lnTo>
                  <a:lnTo>
                    <a:pt x="21575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317" name="组合"/>
          <p:cNvGrpSpPr>
            <a:grpSpLocks/>
          </p:cNvGrpSpPr>
          <p:nvPr/>
        </p:nvGrpSpPr>
        <p:grpSpPr>
          <a:xfrm>
            <a:off x="13773150" y="0"/>
            <a:ext cx="4514848" cy="10286999"/>
            <a:chOff x="13773150" y="0"/>
            <a:chExt cx="4514848" cy="10286999"/>
          </a:xfrm>
        </p:grpSpPr>
        <p:sp>
          <p:nvSpPr>
            <p:cNvPr id="316" name="曲线"/>
            <p:cNvSpPr>
              <a:spLocks/>
            </p:cNvSpPr>
            <p:nvPr/>
          </p:nvSpPr>
          <p:spPr>
            <a:xfrm rot="0">
              <a:off x="13773150" y="0"/>
              <a:ext cx="4514848" cy="1028699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4671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FCAEE">
                <a:alpha val="13000"/>
              </a:srgbClr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319" name="组合"/>
          <p:cNvGrpSpPr>
            <a:grpSpLocks/>
          </p:cNvGrpSpPr>
          <p:nvPr/>
        </p:nvGrpSpPr>
        <p:grpSpPr>
          <a:xfrm>
            <a:off x="14404318" y="0"/>
            <a:ext cx="3883723" cy="10286999"/>
            <a:chOff x="14404318" y="0"/>
            <a:chExt cx="3883723" cy="10286999"/>
          </a:xfrm>
        </p:grpSpPr>
        <p:sp>
          <p:nvSpPr>
            <p:cNvPr id="318" name="曲线"/>
            <p:cNvSpPr>
              <a:spLocks/>
            </p:cNvSpPr>
            <p:nvPr/>
          </p:nvSpPr>
          <p:spPr>
            <a:xfrm rot="0">
              <a:off x="14404318" y="0"/>
              <a:ext cx="3883723" cy="1028699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10085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FCAEE">
                <a:alpha val="4000"/>
              </a:srgbClr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321" name="组合"/>
          <p:cNvGrpSpPr>
            <a:grpSpLocks/>
          </p:cNvGrpSpPr>
          <p:nvPr/>
        </p:nvGrpSpPr>
        <p:grpSpPr>
          <a:xfrm>
            <a:off x="13401675" y="4572000"/>
            <a:ext cx="4886323" cy="5715000"/>
            <a:chOff x="13401675" y="4572000"/>
            <a:chExt cx="4886323" cy="5715000"/>
          </a:xfrm>
        </p:grpSpPr>
        <p:sp>
          <p:nvSpPr>
            <p:cNvPr id="320" name="曲线"/>
            <p:cNvSpPr>
              <a:spLocks/>
            </p:cNvSpPr>
            <p:nvPr/>
          </p:nvSpPr>
          <p:spPr>
            <a:xfrm rot="0">
              <a:off x="13401675" y="4572000"/>
              <a:ext cx="4886323" cy="5715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43000"/>
              </a:srgbClr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323" name="组合"/>
          <p:cNvGrpSpPr>
            <a:grpSpLocks/>
          </p:cNvGrpSpPr>
          <p:nvPr/>
        </p:nvGrpSpPr>
        <p:grpSpPr>
          <a:xfrm>
            <a:off x="14006896" y="0"/>
            <a:ext cx="4281107" cy="10286999"/>
            <a:chOff x="14006896" y="0"/>
            <a:chExt cx="4281107" cy="10286999"/>
          </a:xfrm>
        </p:grpSpPr>
        <p:sp>
          <p:nvSpPr>
            <p:cNvPr id="322" name="曲线"/>
            <p:cNvSpPr>
              <a:spLocks/>
            </p:cNvSpPr>
            <p:nvPr/>
          </p:nvSpPr>
          <p:spPr>
            <a:xfrm rot="0">
              <a:off x="14006896" y="0"/>
              <a:ext cx="4281107" cy="1028699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0"/>
                  </a:lnTo>
                  <a:lnTo>
                    <a:pt x="18693" y="21600"/>
                  </a:lnTo>
                  <a:lnTo>
                    <a:pt x="21599" y="21600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17AFE3">
                <a:alpha val="25000"/>
              </a:srgbClr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325" name="组合"/>
          <p:cNvGrpSpPr>
            <a:grpSpLocks/>
          </p:cNvGrpSpPr>
          <p:nvPr/>
        </p:nvGrpSpPr>
        <p:grpSpPr>
          <a:xfrm>
            <a:off x="16344900" y="0"/>
            <a:ext cx="1943100" cy="10286999"/>
            <a:chOff x="16344900" y="0"/>
            <a:chExt cx="1943100" cy="10286999"/>
          </a:xfrm>
        </p:grpSpPr>
        <p:sp>
          <p:nvSpPr>
            <p:cNvPr id="324" name="曲线"/>
            <p:cNvSpPr>
              <a:spLocks/>
            </p:cNvSpPr>
            <p:nvPr/>
          </p:nvSpPr>
          <p:spPr>
            <a:xfrm rot="0">
              <a:off x="16344900" y="0"/>
              <a:ext cx="1943100" cy="1028699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7049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83C3">
                <a:alpha val="49000"/>
              </a:srgbClr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327" name="组合"/>
          <p:cNvGrpSpPr>
            <a:grpSpLocks/>
          </p:cNvGrpSpPr>
          <p:nvPr/>
        </p:nvGrpSpPr>
        <p:grpSpPr>
          <a:xfrm>
            <a:off x="16404370" y="0"/>
            <a:ext cx="1883665" cy="10286999"/>
            <a:chOff x="16404370" y="0"/>
            <a:chExt cx="1883665" cy="10286999"/>
          </a:xfrm>
        </p:grpSpPr>
        <p:sp>
          <p:nvSpPr>
            <p:cNvPr id="326" name="曲线"/>
            <p:cNvSpPr>
              <a:spLocks/>
            </p:cNvSpPr>
            <p:nvPr/>
          </p:nvSpPr>
          <p:spPr>
            <a:xfrm rot="0">
              <a:off x="16404370" y="0"/>
              <a:ext cx="1883665" cy="1028699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1917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26192">
                <a:alpha val="64000"/>
              </a:srgbClr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329" name="组合"/>
          <p:cNvGrpSpPr>
            <a:grpSpLocks/>
          </p:cNvGrpSpPr>
          <p:nvPr/>
        </p:nvGrpSpPr>
        <p:grpSpPr>
          <a:xfrm>
            <a:off x="15559088" y="5386388"/>
            <a:ext cx="2728911" cy="4900612"/>
            <a:chOff x="15559088" y="5386388"/>
            <a:chExt cx="2728911" cy="4900612"/>
          </a:xfrm>
        </p:grpSpPr>
        <p:sp>
          <p:nvSpPr>
            <p:cNvPr id="328" name="曲线"/>
            <p:cNvSpPr>
              <a:spLocks/>
            </p:cNvSpPr>
            <p:nvPr/>
          </p:nvSpPr>
          <p:spPr>
            <a:xfrm rot="0">
              <a:off x="15559088" y="5386388"/>
              <a:ext cx="2728911" cy="490061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43000"/>
              </a:srgbClr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331" name="组合"/>
          <p:cNvGrpSpPr>
            <a:grpSpLocks/>
          </p:cNvGrpSpPr>
          <p:nvPr/>
        </p:nvGrpSpPr>
        <p:grpSpPr>
          <a:xfrm>
            <a:off x="0" y="6015038"/>
            <a:ext cx="671511" cy="4271961"/>
            <a:chOff x="0" y="6015038"/>
            <a:chExt cx="671511" cy="4271961"/>
          </a:xfrm>
        </p:grpSpPr>
        <p:sp>
          <p:nvSpPr>
            <p:cNvPr id="330" name="曲线"/>
            <p:cNvSpPr>
              <a:spLocks/>
            </p:cNvSpPr>
            <p:nvPr/>
          </p:nvSpPr>
          <p:spPr>
            <a:xfrm rot="0">
              <a:off x="0" y="6015038"/>
              <a:ext cx="671511" cy="4271961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00"/>
              </a:srgbClr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333" name="组合"/>
          <p:cNvGrpSpPr>
            <a:grpSpLocks/>
          </p:cNvGrpSpPr>
          <p:nvPr/>
        </p:nvGrpSpPr>
        <p:grpSpPr>
          <a:xfrm>
            <a:off x="14030326" y="8043861"/>
            <a:ext cx="685800" cy="685800"/>
            <a:chOff x="14030326" y="8043861"/>
            <a:chExt cx="685800" cy="685800"/>
          </a:xfrm>
        </p:grpSpPr>
        <p:sp>
          <p:nvSpPr>
            <p:cNvPr id="332" name="曲线"/>
            <p:cNvSpPr>
              <a:spLocks/>
            </p:cNvSpPr>
            <p:nvPr/>
          </p:nvSpPr>
          <p:spPr>
            <a:xfrm rot="0">
              <a:off x="14030326" y="8043861"/>
              <a:ext cx="685800" cy="6858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335" name="组合"/>
          <p:cNvGrpSpPr>
            <a:grpSpLocks/>
          </p:cNvGrpSpPr>
          <p:nvPr/>
        </p:nvGrpSpPr>
        <p:grpSpPr>
          <a:xfrm>
            <a:off x="10044112" y="2543175"/>
            <a:ext cx="471488" cy="485774"/>
            <a:chOff x="10044112" y="2543175"/>
            <a:chExt cx="471488" cy="485774"/>
          </a:xfrm>
        </p:grpSpPr>
        <p:sp>
          <p:nvSpPr>
            <p:cNvPr id="334" name="曲线"/>
            <p:cNvSpPr>
              <a:spLocks/>
            </p:cNvSpPr>
            <p:nvPr/>
          </p:nvSpPr>
          <p:spPr>
            <a:xfrm rot="0">
              <a:off x="10044112" y="2543175"/>
              <a:ext cx="471488" cy="4857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83C3"/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337" name="组合"/>
          <p:cNvGrpSpPr>
            <a:grpSpLocks/>
          </p:cNvGrpSpPr>
          <p:nvPr/>
        </p:nvGrpSpPr>
        <p:grpSpPr>
          <a:xfrm>
            <a:off x="14030326" y="8843961"/>
            <a:ext cx="271461" cy="271461"/>
            <a:chOff x="14030326" y="8843961"/>
            <a:chExt cx="271461" cy="271461"/>
          </a:xfrm>
        </p:grpSpPr>
        <p:sp>
          <p:nvSpPr>
            <p:cNvPr id="336" name="曲线"/>
            <p:cNvSpPr>
              <a:spLocks/>
            </p:cNvSpPr>
            <p:nvPr/>
          </p:nvSpPr>
          <p:spPr>
            <a:xfrm rot="0">
              <a:off x="14030326" y="8843961"/>
              <a:ext cx="271461" cy="271461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339" name="组合"/>
          <p:cNvGrpSpPr>
            <a:grpSpLocks/>
          </p:cNvGrpSpPr>
          <p:nvPr/>
        </p:nvGrpSpPr>
        <p:grpSpPr>
          <a:xfrm>
            <a:off x="2500312" y="9701212"/>
            <a:ext cx="114300" cy="266700"/>
            <a:chOff x="2500312" y="9701212"/>
            <a:chExt cx="114300" cy="266700"/>
          </a:xfrm>
        </p:grpSpPr>
        <p:sp>
          <p:nvSpPr>
            <p:cNvPr id="338" name="曲线"/>
            <p:cNvSpPr>
              <a:spLocks/>
            </p:cNvSpPr>
            <p:nvPr/>
          </p:nvSpPr>
          <p:spPr>
            <a:xfrm rot="0">
              <a:off x="2500312" y="9701212"/>
              <a:ext cx="114300" cy="2667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 l="-66666" r="-66666"/>
              </a:stretch>
            </a:blipFill>
            <a:ln cmpd="sng" cap="flat">
              <a:noFill/>
              <a:prstDash val="solid"/>
              <a:miter/>
            </a:ln>
          </p:spPr>
        </p:sp>
      </p:grpSp>
      <p:sp>
        <p:nvSpPr>
          <p:cNvPr id="340" name="矩形"/>
          <p:cNvSpPr>
            <a:spLocks/>
          </p:cNvSpPr>
          <p:nvPr/>
        </p:nvSpPr>
        <p:spPr>
          <a:xfrm rot="0">
            <a:off x="1132998" y="572451"/>
            <a:ext cx="6868001" cy="109728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86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7200" b="0" i="0" u="none" strike="noStrike" kern="1200" cap="none" spc="0" baseline="0">
                <a:solidFill>
                  <a:srgbClr val="000000"/>
                </a:solidFill>
                <a:latin typeface="Trebuchet MS Bold" pitchFamily="0" charset="0"/>
                <a:ea typeface="Trebuchet MS Bold" pitchFamily="0" charset="0"/>
                <a:cs typeface="Trebuchet MS Bold" pitchFamily="0" charset="0"/>
                <a:sym typeface="Trebuchet MS Bold" pitchFamily="0" charset="0"/>
              </a:rPr>
              <a:t>CONCLUSION</a:t>
            </a:r>
            <a:endParaRPr lang="zh-CN" altLang="en-US" sz="7200" b="0" i="0" u="none" strike="noStrike" kern="1200" cap="none" spc="0" baseline="0">
              <a:solidFill>
                <a:srgbClr val="000000"/>
              </a:solidFill>
              <a:latin typeface="Trebuchet MS Bold" pitchFamily="0" charset="0"/>
              <a:ea typeface="Trebuchet MS Bold" pitchFamily="0" charset="0"/>
              <a:cs typeface="Trebuchet MS Bold" pitchFamily="0" charset="0"/>
              <a:sym typeface="Trebuchet MS Bold" pitchFamily="0" charset="0"/>
            </a:endParaRPr>
          </a:p>
        </p:txBody>
      </p:sp>
      <p:sp>
        <p:nvSpPr>
          <p:cNvPr id="341" name="矩形"/>
          <p:cNvSpPr>
            <a:spLocks/>
          </p:cNvSpPr>
          <p:nvPr/>
        </p:nvSpPr>
        <p:spPr>
          <a:xfrm rot="0">
            <a:off x="16915828" y="9707466"/>
            <a:ext cx="342900" cy="2514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1200" cap="none" spc="15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11</a:t>
            </a:r>
            <a:endParaRPr lang="zh-CN" altLang="en-US" sz="1650" b="0" i="0" u="none" strike="noStrike" kern="1200" cap="none" spc="15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342" name="矩形"/>
          <p:cNvSpPr>
            <a:spLocks/>
          </p:cNvSpPr>
          <p:nvPr/>
        </p:nvSpPr>
        <p:spPr>
          <a:xfrm rot="0">
            <a:off x="973694" y="1694930"/>
            <a:ext cx="8978978" cy="393729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lvl="1" marL="488442" indent="-244221" algn="l">
              <a:lnSpc>
                <a:spcPts val="324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700" b="0" i="0" u="none" strike="noStrike" kern="1200" cap="none" spc="0" baseline="0">
                <a:solidFill>
                  <a:srgbClr val="000000"/>
                </a:solidFill>
                <a:latin typeface="Calibri (MS)" pitchFamily="0" charset="0"/>
                <a:ea typeface="Calibri (MS)" pitchFamily="0" charset="0"/>
                <a:cs typeface="Calibri (MS)" pitchFamily="0" charset="0"/>
                <a:sym typeface="Calibri (MS)" pitchFamily="0" charset="0"/>
              </a:rPr>
              <a:t>This portfolio webpage is a simple, stylish, and functional personal site designed with a dark theme and thunder-lightning effect to give a unique visual appeal. </a:t>
            </a:r>
            <a:endParaRPr lang="en-US" altLang="zh-CN" sz="2700" b="0" i="0" u="none" strike="noStrike" kern="1200" cap="none" spc="0" baseline="0">
              <a:solidFill>
                <a:srgbClr val="000000"/>
              </a:solidFill>
              <a:latin typeface="Calibri (MS)" pitchFamily="0" charset="0"/>
              <a:ea typeface="Calibri (MS)" pitchFamily="0" charset="0"/>
              <a:cs typeface="Calibri (MS)" pitchFamily="0" charset="0"/>
              <a:sym typeface="Calibri (MS)" pitchFamily="0" charset="0"/>
            </a:endParaRPr>
          </a:p>
          <a:p>
            <a:pPr lvl="1" marL="488442" indent="-244221" algn="l">
              <a:lnSpc>
                <a:spcPts val="324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700" b="0" i="0" u="none" strike="noStrike" kern="1200" cap="none" spc="0" baseline="0">
                <a:solidFill>
                  <a:srgbClr val="000000"/>
                </a:solidFill>
                <a:latin typeface="Calibri (MS)" pitchFamily="0" charset="0"/>
                <a:ea typeface="Calibri (MS)" pitchFamily="0" charset="0"/>
                <a:cs typeface="Calibri (MS)" pitchFamily="0" charset="0"/>
                <a:sym typeface="Calibri (MS)" pitchFamily="0" charset="0"/>
              </a:rPr>
              <a:t>It has a sticky navigation bar with links for certification and contact, a hero section that introduces you, and a footer with an auto-updating year. </a:t>
            </a:r>
            <a:endParaRPr lang="en-US" altLang="zh-CN" sz="2700" b="0" i="0" u="none" strike="noStrike" kern="1200" cap="none" spc="0" baseline="0">
              <a:solidFill>
                <a:srgbClr val="000000"/>
              </a:solidFill>
              <a:latin typeface="Calibri (MS)" pitchFamily="0" charset="0"/>
              <a:ea typeface="Calibri (MS)" pitchFamily="0" charset="0"/>
              <a:cs typeface="Calibri (MS)" pitchFamily="0" charset="0"/>
              <a:sym typeface="Calibri (MS)" pitchFamily="0" charset="0"/>
            </a:endParaRPr>
          </a:p>
          <a:p>
            <a:pPr lvl="1" marL="488442" indent="-244221" algn="l">
              <a:lnSpc>
                <a:spcPts val="324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700" b="0" i="0" u="none" strike="noStrike" kern="1200" cap="none" spc="0" baseline="0">
                <a:solidFill>
                  <a:srgbClr val="000000"/>
                </a:solidFill>
                <a:latin typeface="Calibri (MS)" pitchFamily="0" charset="0"/>
                <a:ea typeface="Calibri (MS)" pitchFamily="0" charset="0"/>
                <a:cs typeface="Calibri (MS)" pitchFamily="0" charset="0"/>
                <a:sym typeface="Calibri (MS)" pitchFamily="0" charset="0"/>
              </a:rPr>
              <a:t> combination of clean layout, responsive design, interactive hover effects, and background animation makes it both professional and visually engaging while staying minimal and easy to navigate.</a:t>
            </a:r>
            <a:endParaRPr lang="zh-CN" altLang="en-US" sz="2700" b="0" i="0" u="none" strike="noStrike" kern="1200" cap="none" spc="0" baseline="0">
              <a:solidFill>
                <a:srgbClr val="000000"/>
              </a:solidFill>
              <a:latin typeface="Calibri (MS)" pitchFamily="0" charset="0"/>
              <a:ea typeface="Calibri (MS)" pitchFamily="0" charset="0"/>
              <a:cs typeface="Calibri (MS)" pitchFamily="0" charset="0"/>
              <a:sym typeface="Calibri (MS)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09169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曲线"/>
          <p:cNvSpPr>
            <a:spLocks/>
          </p:cNvSpPr>
          <p:nvPr/>
        </p:nvSpPr>
        <p:spPr>
          <a:xfrm rot="0">
            <a:off x="14166056" y="-296960"/>
            <a:ext cx="7129462" cy="10294843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/>
          </a:blipFill>
          <a:ln cmpd="sng" cap="flat">
            <a:noFill/>
            <a:prstDash val="solid"/>
            <a:miter/>
          </a:ln>
        </p:spPr>
      </p:sp>
      <p:grpSp>
        <p:nvGrpSpPr>
          <p:cNvPr id="50" name="组合"/>
          <p:cNvGrpSpPr>
            <a:grpSpLocks/>
          </p:cNvGrpSpPr>
          <p:nvPr/>
        </p:nvGrpSpPr>
        <p:grpSpPr>
          <a:xfrm>
            <a:off x="0" y="6015038"/>
            <a:ext cx="671511" cy="4271961"/>
            <a:chOff x="0" y="6015038"/>
            <a:chExt cx="671511" cy="4271961"/>
          </a:xfrm>
        </p:grpSpPr>
        <p:sp>
          <p:nvSpPr>
            <p:cNvPr id="49" name="曲线"/>
            <p:cNvSpPr>
              <a:spLocks/>
            </p:cNvSpPr>
            <p:nvPr/>
          </p:nvSpPr>
          <p:spPr>
            <a:xfrm rot="0">
              <a:off x="0" y="6015038"/>
              <a:ext cx="671511" cy="4271961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00"/>
              </a:srgbClr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52" name="组合"/>
          <p:cNvGrpSpPr>
            <a:grpSpLocks/>
          </p:cNvGrpSpPr>
          <p:nvPr/>
        </p:nvGrpSpPr>
        <p:grpSpPr>
          <a:xfrm>
            <a:off x="14030326" y="8043861"/>
            <a:ext cx="685800" cy="685800"/>
            <a:chOff x="14030326" y="8043861"/>
            <a:chExt cx="685800" cy="685800"/>
          </a:xfrm>
        </p:grpSpPr>
        <p:sp>
          <p:nvSpPr>
            <p:cNvPr id="51" name="曲线"/>
            <p:cNvSpPr>
              <a:spLocks/>
            </p:cNvSpPr>
            <p:nvPr/>
          </p:nvSpPr>
          <p:spPr>
            <a:xfrm rot="0">
              <a:off x="14030326" y="8043861"/>
              <a:ext cx="685800" cy="6858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54" name="组合"/>
          <p:cNvGrpSpPr>
            <a:grpSpLocks/>
          </p:cNvGrpSpPr>
          <p:nvPr/>
        </p:nvGrpSpPr>
        <p:grpSpPr>
          <a:xfrm>
            <a:off x="10044112" y="2543175"/>
            <a:ext cx="471488" cy="485774"/>
            <a:chOff x="10044112" y="2543175"/>
            <a:chExt cx="471488" cy="485774"/>
          </a:xfrm>
        </p:grpSpPr>
        <p:sp>
          <p:nvSpPr>
            <p:cNvPr id="53" name="曲线"/>
            <p:cNvSpPr>
              <a:spLocks/>
            </p:cNvSpPr>
            <p:nvPr/>
          </p:nvSpPr>
          <p:spPr>
            <a:xfrm rot="0">
              <a:off x="10044112" y="2543175"/>
              <a:ext cx="471488" cy="4857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83C3"/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56" name="组合"/>
          <p:cNvGrpSpPr>
            <a:grpSpLocks/>
          </p:cNvGrpSpPr>
          <p:nvPr/>
        </p:nvGrpSpPr>
        <p:grpSpPr>
          <a:xfrm>
            <a:off x="14030326" y="8843961"/>
            <a:ext cx="271461" cy="271461"/>
            <a:chOff x="14030326" y="8843961"/>
            <a:chExt cx="271461" cy="271461"/>
          </a:xfrm>
        </p:grpSpPr>
        <p:sp>
          <p:nvSpPr>
            <p:cNvPr id="55" name="曲线"/>
            <p:cNvSpPr>
              <a:spLocks/>
            </p:cNvSpPr>
            <p:nvPr/>
          </p:nvSpPr>
          <p:spPr>
            <a:xfrm rot="0">
              <a:off x="14030326" y="8843961"/>
              <a:ext cx="271461" cy="271461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58" name="组合"/>
          <p:cNvGrpSpPr>
            <a:grpSpLocks/>
          </p:cNvGrpSpPr>
          <p:nvPr/>
        </p:nvGrpSpPr>
        <p:grpSpPr>
          <a:xfrm>
            <a:off x="1014412" y="9701212"/>
            <a:ext cx="3214688" cy="300038"/>
            <a:chOff x="1014412" y="9701212"/>
            <a:chExt cx="3214688" cy="300038"/>
          </a:xfrm>
        </p:grpSpPr>
        <p:sp>
          <p:nvSpPr>
            <p:cNvPr id="57" name="曲线"/>
            <p:cNvSpPr>
              <a:spLocks/>
            </p:cNvSpPr>
            <p:nvPr/>
          </p:nvSpPr>
          <p:spPr>
            <a:xfrm rot="0">
              <a:off x="1014412" y="9701212"/>
              <a:ext cx="3214688" cy="300038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/>
              <a:stretch>
                <a:fillRect l="-66666" r="-66666"/>
              </a:stretch>
            </a:blipFill>
            <a:ln cmpd="sng" cap="flat">
              <a:noFill/>
              <a:prstDash val="solid"/>
              <a:miter/>
            </a:ln>
          </p:spPr>
        </p:sp>
      </p:grpSp>
      <p:grpSp>
        <p:nvGrpSpPr>
          <p:cNvPr id="60" name="组合"/>
          <p:cNvGrpSpPr>
            <a:grpSpLocks/>
          </p:cNvGrpSpPr>
          <p:nvPr/>
        </p:nvGrpSpPr>
        <p:grpSpPr>
          <a:xfrm>
            <a:off x="700087" y="9615488"/>
            <a:ext cx="5557837" cy="442912"/>
            <a:chOff x="700087" y="9615488"/>
            <a:chExt cx="5557837" cy="442912"/>
          </a:xfrm>
        </p:grpSpPr>
        <p:sp>
          <p:nvSpPr>
            <p:cNvPr id="59" name="曲线"/>
            <p:cNvSpPr>
              <a:spLocks/>
            </p:cNvSpPr>
            <p:nvPr/>
          </p:nvSpPr>
          <p:spPr>
            <a:xfrm rot="0">
              <a:off x="700087" y="9615488"/>
              <a:ext cx="5557837" cy="44291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 t="-124" b="-124"/>
              </a:stretch>
            </a:blipFill>
            <a:ln cmpd="sng" cap="flat">
              <a:noFill/>
              <a:prstDash val="solid"/>
              <a:miter/>
            </a:ln>
          </p:spPr>
        </p:sp>
      </p:grpSp>
      <p:sp>
        <p:nvSpPr>
          <p:cNvPr id="61" name="矩形"/>
          <p:cNvSpPr>
            <a:spLocks/>
          </p:cNvSpPr>
          <p:nvPr/>
        </p:nvSpPr>
        <p:spPr>
          <a:xfrm rot="0">
            <a:off x="17030128" y="9707466"/>
            <a:ext cx="226693" cy="2514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1200" cap="none" spc="15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2</a:t>
            </a:r>
            <a:endParaRPr lang="zh-CN" altLang="en-US" sz="1650" b="0" i="0" u="none" strike="noStrike" kern="1200" cap="none" spc="15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62" name="矩形"/>
          <p:cNvSpPr>
            <a:spLocks/>
          </p:cNvSpPr>
          <p:nvPr/>
        </p:nvSpPr>
        <p:spPr>
          <a:xfrm rot="0">
            <a:off x="1132998" y="559116"/>
            <a:ext cx="16022002" cy="21945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86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7200" b="0" i="0" u="none" strike="noStrike" kern="1200" cap="none" spc="0" baseline="0">
                <a:solidFill>
                  <a:srgbClr val="FF0000"/>
                </a:solidFill>
                <a:latin typeface="Trebuchet MS Bold" pitchFamily="0" charset="0"/>
                <a:ea typeface="Trebuchet MS Bold" pitchFamily="0" charset="0"/>
                <a:cs typeface="Trebuchet MS Bold" pitchFamily="0" charset="0"/>
                <a:sym typeface="Trebuchet MS Bold" pitchFamily="0" charset="0"/>
              </a:rPr>
              <a:t>Portfolio of your</a:t>
            </a:r>
            <a:endParaRPr lang="en-US" altLang="zh-CN" sz="7200" b="0" i="0" u="none" strike="noStrike" kern="1200" cap="none" spc="0" baseline="0">
              <a:solidFill>
                <a:srgbClr val="FF0000"/>
              </a:solidFill>
              <a:latin typeface="Trebuchet MS Bold" pitchFamily="0" charset="0"/>
              <a:ea typeface="Trebuchet MS Bold" pitchFamily="0" charset="0"/>
              <a:cs typeface="Trebuchet MS Bold" pitchFamily="0" charset="0"/>
              <a:sym typeface="Trebuchet MS Bold" pitchFamily="0" charset="0"/>
            </a:endParaRPr>
          </a:p>
          <a:p>
            <a:pPr marL="0" indent="0" algn="l">
              <a:lnSpc>
                <a:spcPts val="864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7200" b="0" i="0" u="none" strike="noStrike" kern="1200" cap="none" spc="0" baseline="0">
              <a:solidFill>
                <a:srgbClr val="FF0000"/>
              </a:solidFill>
              <a:latin typeface="Trebuchet MS Bold" pitchFamily="0" charset="0"/>
              <a:ea typeface="Trebuchet MS Bold" pitchFamily="0" charset="0"/>
              <a:cs typeface="Trebuchet MS Bold" pitchFamily="0" charset="0"/>
              <a:sym typeface="Trebuchet MS Bold" pitchFamily="0" charset="0"/>
            </a:endParaRPr>
          </a:p>
        </p:txBody>
      </p:sp>
      <p:sp>
        <p:nvSpPr>
          <p:cNvPr id="63" name="矩形"/>
          <p:cNvSpPr>
            <a:spLocks/>
          </p:cNvSpPr>
          <p:nvPr/>
        </p:nvSpPr>
        <p:spPr>
          <a:xfrm rot="0">
            <a:off x="3479006" y="4300537"/>
            <a:ext cx="10042250" cy="170675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ctr">
              <a:lnSpc>
                <a:spcPts val="134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199" b="0" i="0" u="none" strike="noStrike" kern="1200" cap="none" spc="101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Sathya priyan P</a:t>
            </a:r>
            <a:endParaRPr lang="zh-CN" altLang="en-US" sz="11199" b="0" i="0" u="none" strike="noStrike" kern="1200" cap="none" spc="101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56857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"/>
          <p:cNvGrpSpPr>
            <a:grpSpLocks/>
          </p:cNvGrpSpPr>
          <p:nvPr/>
        </p:nvGrpSpPr>
        <p:grpSpPr>
          <a:xfrm>
            <a:off x="-114300" y="42867"/>
            <a:ext cx="18722532" cy="10286999"/>
            <a:chOff x="-114300" y="42867"/>
            <a:chExt cx="18722532" cy="10286999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-114300" y="42867"/>
              <a:ext cx="18722532" cy="1028699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1F1F1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66" name="曲线"/>
          <p:cNvSpPr>
            <a:spLocks/>
          </p:cNvSpPr>
          <p:nvPr/>
        </p:nvSpPr>
        <p:spPr>
          <a:xfrm rot="0">
            <a:off x="11165774" y="0"/>
            <a:ext cx="7129462" cy="10294843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/>
          </a:blipFill>
          <a:ln cmpd="sng" cap="flat">
            <a:noFill/>
            <a:prstDash val="solid"/>
            <a:miter/>
          </a:ln>
        </p:spPr>
      </p:sp>
      <p:grpSp>
        <p:nvGrpSpPr>
          <p:cNvPr id="68" name="组合"/>
          <p:cNvGrpSpPr>
            <a:grpSpLocks/>
          </p:cNvGrpSpPr>
          <p:nvPr/>
        </p:nvGrpSpPr>
        <p:grpSpPr>
          <a:xfrm>
            <a:off x="0" y="6015038"/>
            <a:ext cx="671511" cy="4271961"/>
            <a:chOff x="0" y="6015038"/>
            <a:chExt cx="671511" cy="4271961"/>
          </a:xfrm>
        </p:grpSpPr>
        <p:sp>
          <p:nvSpPr>
            <p:cNvPr id="67" name="曲线"/>
            <p:cNvSpPr>
              <a:spLocks/>
            </p:cNvSpPr>
            <p:nvPr/>
          </p:nvSpPr>
          <p:spPr>
            <a:xfrm rot="0">
              <a:off x="0" y="6015038"/>
              <a:ext cx="671511" cy="4271961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69" name="矩形"/>
          <p:cNvSpPr>
            <a:spLocks/>
          </p:cNvSpPr>
          <p:nvPr/>
        </p:nvSpPr>
        <p:spPr>
          <a:xfrm rot="0">
            <a:off x="1128712" y="9719531"/>
            <a:ext cx="2660333" cy="2428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9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1200" cap="none" spc="30" baseline="0">
                <a:solidFill>
                  <a:srgbClr val="2D83C3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3/21/2024  </a:t>
            </a:r>
            <a:r>
              <a:rPr lang="en-US" altLang="zh-CN" sz="1650" b="0" i="0" u="none" strike="noStrike" kern="1200" cap="none" spc="30" baseline="0">
                <a:solidFill>
                  <a:srgbClr val="2D83C3"/>
                </a:solidFill>
                <a:latin typeface="Trebuchet MS Bold" pitchFamily="0" charset="0"/>
                <a:ea typeface="Trebuchet MS Bold" pitchFamily="0" charset="0"/>
                <a:cs typeface="Trebuchet MS Bold" pitchFamily="0" charset="0"/>
                <a:sym typeface="Trebuchet MS Bold" pitchFamily="0" charset="0"/>
              </a:rPr>
              <a:t>Annual Review</a:t>
            </a:r>
            <a:endParaRPr lang="zh-CN" altLang="en-US" sz="1650" b="0" i="0" u="none" strike="noStrike" kern="1200" cap="none" spc="30" baseline="0">
              <a:solidFill>
                <a:srgbClr val="2D83C3"/>
              </a:solidFill>
              <a:latin typeface="Trebuchet MS Bold" pitchFamily="0" charset="0"/>
              <a:ea typeface="Trebuchet MS Bold" pitchFamily="0" charset="0"/>
              <a:cs typeface="Trebuchet MS Bold" pitchFamily="0" charset="0"/>
              <a:sym typeface="Trebuchet MS Bold" pitchFamily="0" charset="0"/>
            </a:endParaRPr>
          </a:p>
        </p:txBody>
      </p:sp>
      <p:grpSp>
        <p:nvGrpSpPr>
          <p:cNvPr id="71" name="组合"/>
          <p:cNvGrpSpPr>
            <a:grpSpLocks/>
          </p:cNvGrpSpPr>
          <p:nvPr/>
        </p:nvGrpSpPr>
        <p:grpSpPr>
          <a:xfrm>
            <a:off x="11044238" y="671512"/>
            <a:ext cx="542924" cy="542925"/>
            <a:chOff x="11044238" y="671512"/>
            <a:chExt cx="542924" cy="542925"/>
          </a:xfrm>
        </p:grpSpPr>
        <p:sp>
          <p:nvSpPr>
            <p:cNvPr id="70" name="曲线"/>
            <p:cNvSpPr>
              <a:spLocks/>
            </p:cNvSpPr>
            <p:nvPr/>
          </p:nvSpPr>
          <p:spPr>
            <a:xfrm rot="0">
              <a:off x="11044238" y="671512"/>
              <a:ext cx="542924" cy="54292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0800" y="0"/>
                  </a:moveTo>
                  <a:lnTo>
                    <a:pt x="7927" y="386"/>
                  </a:lnTo>
                  <a:lnTo>
                    <a:pt x="5350" y="1474"/>
                  </a:lnTo>
                  <a:lnTo>
                    <a:pt x="3164" y="3164"/>
                  </a:lnTo>
                  <a:lnTo>
                    <a:pt x="1474" y="5350"/>
                  </a:lnTo>
                  <a:lnTo>
                    <a:pt x="386" y="7927"/>
                  </a:lnTo>
                  <a:lnTo>
                    <a:pt x="0" y="10800"/>
                  </a:lnTo>
                  <a:lnTo>
                    <a:pt x="386" y="13672"/>
                  </a:lnTo>
                  <a:lnTo>
                    <a:pt x="1474" y="16253"/>
                  </a:lnTo>
                  <a:lnTo>
                    <a:pt x="3164" y="18439"/>
                  </a:lnTo>
                  <a:lnTo>
                    <a:pt x="5350" y="20129"/>
                  </a:lnTo>
                  <a:lnTo>
                    <a:pt x="7931" y="21217"/>
                  </a:lnTo>
                  <a:lnTo>
                    <a:pt x="10800" y="21600"/>
                  </a:lnTo>
                  <a:lnTo>
                    <a:pt x="13672" y="21213"/>
                  </a:lnTo>
                  <a:lnTo>
                    <a:pt x="16253" y="20125"/>
                  </a:lnTo>
                  <a:lnTo>
                    <a:pt x="18439" y="18435"/>
                  </a:lnTo>
                  <a:lnTo>
                    <a:pt x="20129" y="16249"/>
                  </a:lnTo>
                  <a:lnTo>
                    <a:pt x="21217" y="13668"/>
                  </a:lnTo>
                  <a:lnTo>
                    <a:pt x="21600" y="10800"/>
                  </a:lnTo>
                  <a:lnTo>
                    <a:pt x="21213" y="7927"/>
                  </a:lnTo>
                  <a:lnTo>
                    <a:pt x="20125" y="5346"/>
                  </a:lnTo>
                  <a:lnTo>
                    <a:pt x="18435" y="3160"/>
                  </a:lnTo>
                  <a:lnTo>
                    <a:pt x="16249" y="1470"/>
                  </a:lnTo>
                  <a:lnTo>
                    <a:pt x="13668" y="382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EBEBE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2" name="曲线"/>
          <p:cNvSpPr>
            <a:spLocks/>
          </p:cNvSpPr>
          <p:nvPr/>
        </p:nvSpPr>
        <p:spPr>
          <a:xfrm rot="0">
            <a:off x="16516350" y="8415338"/>
            <a:ext cx="971550" cy="9715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/>
          </a:blipFill>
          <a:ln cmpd="sng" cap="flat">
            <a:noFill/>
            <a:prstDash val="solid"/>
            <a:miter/>
          </a:ln>
        </p:spPr>
      </p:sp>
      <p:grpSp>
        <p:nvGrpSpPr>
          <p:cNvPr id="74" name="组合"/>
          <p:cNvGrpSpPr>
            <a:grpSpLocks/>
          </p:cNvGrpSpPr>
          <p:nvPr/>
        </p:nvGrpSpPr>
        <p:grpSpPr>
          <a:xfrm>
            <a:off x="16030575" y="9201150"/>
            <a:ext cx="371473" cy="371475"/>
            <a:chOff x="16030575" y="9201150"/>
            <a:chExt cx="371473" cy="371475"/>
          </a:xfrm>
        </p:grpSpPr>
        <p:sp>
          <p:nvSpPr>
            <p:cNvPr id="73" name="曲线"/>
            <p:cNvSpPr>
              <a:spLocks/>
            </p:cNvSpPr>
            <p:nvPr/>
          </p:nvSpPr>
          <p:spPr>
            <a:xfrm rot="0">
              <a:off x="16030575" y="9201150"/>
              <a:ext cx="371473" cy="3714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/>
            </a:blipFill>
            <a:ln cmpd="sng" cap="flat">
              <a:noFill/>
              <a:prstDash val="solid"/>
              <a:miter/>
            </a:ln>
          </p:spPr>
        </p:sp>
      </p:grpSp>
      <p:grpSp>
        <p:nvGrpSpPr>
          <p:cNvPr id="76" name="组合"/>
          <p:cNvGrpSpPr>
            <a:grpSpLocks/>
          </p:cNvGrpSpPr>
          <p:nvPr/>
        </p:nvGrpSpPr>
        <p:grpSpPr>
          <a:xfrm>
            <a:off x="700087" y="9615488"/>
            <a:ext cx="5557837" cy="442912"/>
            <a:chOff x="700087" y="9615488"/>
            <a:chExt cx="5557837" cy="442912"/>
          </a:xfrm>
        </p:grpSpPr>
        <p:sp>
          <p:nvSpPr>
            <p:cNvPr id="75" name="曲线"/>
            <p:cNvSpPr>
              <a:spLocks/>
            </p:cNvSpPr>
            <p:nvPr/>
          </p:nvSpPr>
          <p:spPr>
            <a:xfrm rot="0">
              <a:off x="700087" y="9615488"/>
              <a:ext cx="5557837" cy="44291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/>
              <a:stretch>
                <a:fillRect t="-124" b="-124"/>
              </a:stretch>
            </a:blipFill>
            <a:ln cmpd="sng" cap="flat">
              <a:noFill/>
              <a:prstDash val="solid"/>
              <a:miter/>
            </a:ln>
          </p:spPr>
        </p:sp>
      </p:grpSp>
      <p:grpSp>
        <p:nvGrpSpPr>
          <p:cNvPr id="78" name="组合"/>
          <p:cNvGrpSpPr>
            <a:grpSpLocks/>
          </p:cNvGrpSpPr>
          <p:nvPr/>
        </p:nvGrpSpPr>
        <p:grpSpPr>
          <a:xfrm>
            <a:off x="71438" y="5729285"/>
            <a:ext cx="2600325" cy="4514850"/>
            <a:chOff x="71438" y="5729285"/>
            <a:chExt cx="2600325" cy="4514850"/>
          </a:xfrm>
        </p:grpSpPr>
        <p:sp>
          <p:nvSpPr>
            <p:cNvPr id="77" name="曲线"/>
            <p:cNvSpPr>
              <a:spLocks/>
            </p:cNvSpPr>
            <p:nvPr/>
          </p:nvSpPr>
          <p:spPr>
            <a:xfrm rot="0">
              <a:off x="71438" y="5729285"/>
              <a:ext cx="2600325" cy="45148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/>
              <a:stretch>
                <a:fillRect l="-3" r="-3"/>
              </a:stretch>
            </a:blipFill>
            <a:ln cmpd="sng" cap="flat">
              <a:noFill/>
              <a:prstDash val="solid"/>
              <a:miter/>
            </a:ln>
          </p:spPr>
        </p:sp>
      </p:grpSp>
      <p:sp>
        <p:nvSpPr>
          <p:cNvPr id="79" name="矩形"/>
          <p:cNvSpPr>
            <a:spLocks/>
          </p:cNvSpPr>
          <p:nvPr/>
        </p:nvSpPr>
        <p:spPr>
          <a:xfrm rot="0">
            <a:off x="1128712" y="665798"/>
            <a:ext cx="3535679" cy="109728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86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7200" b="0" i="0" u="none" strike="noStrike" kern="1200" cap="none" spc="0" baseline="0">
                <a:solidFill>
                  <a:srgbClr val="9BBB59"/>
                </a:solidFill>
                <a:latin typeface="Trebuchet MS Bold" pitchFamily="0" charset="0"/>
                <a:ea typeface="Trebuchet MS Bold" pitchFamily="0" charset="0"/>
                <a:cs typeface="Trebuchet MS Bold" pitchFamily="0" charset="0"/>
                <a:sym typeface="Trebuchet MS Bold" pitchFamily="0" charset="0"/>
              </a:rPr>
              <a:t>AGENDA</a:t>
            </a:r>
            <a:endParaRPr lang="zh-CN" altLang="en-US" sz="7200" b="0" i="0" u="none" strike="noStrike" kern="1200" cap="none" spc="0" baseline="0">
              <a:solidFill>
                <a:srgbClr val="9BBB59"/>
              </a:solidFill>
              <a:latin typeface="Trebuchet MS Bold" pitchFamily="0" charset="0"/>
              <a:ea typeface="Trebuchet MS Bold" pitchFamily="0" charset="0"/>
              <a:cs typeface="Trebuchet MS Bold" pitchFamily="0" charset="0"/>
              <a:sym typeface="Trebuchet MS Bold" pitchFamily="0" charset="0"/>
            </a:endParaRPr>
          </a:p>
        </p:txBody>
      </p:sp>
      <p:sp>
        <p:nvSpPr>
          <p:cNvPr id="80" name="矩形"/>
          <p:cNvSpPr>
            <a:spLocks/>
          </p:cNvSpPr>
          <p:nvPr/>
        </p:nvSpPr>
        <p:spPr>
          <a:xfrm rot="0">
            <a:off x="17030128" y="9707466"/>
            <a:ext cx="226693" cy="2514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1200" cap="none" spc="15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3</a:t>
            </a:r>
            <a:endParaRPr lang="zh-CN" altLang="en-US" sz="1650" b="0" i="0" u="none" strike="noStrike" kern="1200" cap="none" spc="15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grpSp>
        <p:nvGrpSpPr>
          <p:cNvPr id="83" name="组合"/>
          <p:cNvGrpSpPr>
            <a:grpSpLocks/>
          </p:cNvGrpSpPr>
          <p:nvPr/>
        </p:nvGrpSpPr>
        <p:grpSpPr>
          <a:xfrm>
            <a:off x="3764710" y="1498006"/>
            <a:ext cx="7543800" cy="7312439"/>
            <a:chOff x="3764710" y="1498006"/>
            <a:chExt cx="7543800" cy="7312439"/>
          </a:xfrm>
        </p:grpSpPr>
        <p:sp>
          <p:nvSpPr>
            <p:cNvPr id="81" name="曲线"/>
            <p:cNvSpPr>
              <a:spLocks/>
            </p:cNvSpPr>
            <p:nvPr/>
          </p:nvSpPr>
          <p:spPr>
            <a:xfrm rot="0">
              <a:off x="3764710" y="1562300"/>
              <a:ext cx="7543800" cy="724814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82" name="矩形"/>
            <p:cNvSpPr>
              <a:spLocks/>
            </p:cNvSpPr>
            <p:nvPr/>
          </p:nvSpPr>
          <p:spPr>
            <a:xfrm rot="0">
              <a:off x="3764710" y="1498006"/>
              <a:ext cx="7543800" cy="7312433"/>
            </a:xfrm>
            <a:prstGeom prst="rect"/>
            <a:noFill/>
            <a:ln w="12700" cmpd="sng" cap="flat">
              <a:noFill/>
              <a:prstDash val="solid"/>
              <a:miter/>
            </a:ln>
          </p:spPr>
          <p:txBody>
            <a:bodyPr vert="horz" wrap="square" lIns="50800" tIns="50800" rIns="50800" bIns="50800" anchor="t" anchorCtr="0">
              <a:prstTxWarp prst="textNoShape"/>
            </a:bodyPr>
            <a:lstStyle/>
            <a:p>
              <a:pPr marL="0" indent="0" algn="l">
                <a:lnSpc>
                  <a:spcPts val="504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endParaRPr>
            </a:p>
            <a:p>
              <a:pPr lvl="1" marL="759968" indent="-379984" algn="l">
                <a:lnSpc>
                  <a:spcPts val="5040"/>
                </a:lnSpc>
                <a:spcBef>
                  <a:spcPts val="0"/>
                </a:spcBef>
                <a:spcAft>
                  <a:spcPts val="0"/>
                </a:spcAft>
                <a:buClrTx/>
                <a:buAutoNum type="arabicPeriod"/>
              </a:pPr>
              <a:r>
                <a:rPr lang="en-US" altLang="zh-CN" sz="4200" b="0" i="0" u="none" strike="noStrike" kern="1200" cap="none" spc="0" baseline="0">
                  <a:solidFill>
                    <a:srgbClr val="0D0D0D"/>
                  </a:solidFill>
                  <a:latin typeface="Times New Roman" pitchFamily="0" charset="0"/>
                  <a:ea typeface="Times New Roman" pitchFamily="0" charset="0"/>
                  <a:cs typeface="Times New Roman" pitchFamily="0" charset="0"/>
                  <a:sym typeface="Times New Roman" pitchFamily="0" charset="0"/>
                </a:rPr>
                <a:t>Problem Statement</a:t>
              </a:r>
              <a:endParaRPr lang="en-US" altLang="zh-CN" sz="4200" b="0" i="0" u="none" strike="noStrike" kern="120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endParaRPr>
            </a:p>
            <a:p>
              <a:pPr lvl="1" marL="759968" indent="-379984" algn="l">
                <a:lnSpc>
                  <a:spcPts val="5040"/>
                </a:lnSpc>
                <a:spcBef>
                  <a:spcPts val="0"/>
                </a:spcBef>
                <a:spcAft>
                  <a:spcPts val="0"/>
                </a:spcAft>
                <a:buClrTx/>
                <a:buAutoNum type="arabicPeriod"/>
              </a:pPr>
              <a:r>
                <a:rPr lang="en-US" altLang="zh-CN" sz="4200" b="0" i="0" u="none" strike="noStrike" kern="1200" cap="none" spc="0" baseline="0">
                  <a:solidFill>
                    <a:srgbClr val="0D0D0D"/>
                  </a:solidFill>
                  <a:latin typeface="Times New Roman" pitchFamily="0" charset="0"/>
                  <a:ea typeface="Times New Roman" pitchFamily="0" charset="0"/>
                  <a:cs typeface="Times New Roman" pitchFamily="0" charset="0"/>
                  <a:sym typeface="Times New Roman" pitchFamily="0" charset="0"/>
                </a:rPr>
                <a:t>Project Overview</a:t>
              </a:r>
              <a:endParaRPr lang="en-US" altLang="zh-CN" sz="4200" b="0" i="0" u="none" strike="noStrike" kern="120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endParaRPr>
            </a:p>
            <a:p>
              <a:pPr lvl="1" marL="759968" indent="-379984" algn="l">
                <a:lnSpc>
                  <a:spcPts val="5040"/>
                </a:lnSpc>
                <a:spcBef>
                  <a:spcPts val="0"/>
                </a:spcBef>
                <a:spcAft>
                  <a:spcPts val="0"/>
                </a:spcAft>
                <a:buClrTx/>
                <a:buAutoNum type="arabicPeriod"/>
              </a:pPr>
              <a:r>
                <a:rPr lang="en-US" altLang="zh-CN" sz="4200" b="0" i="0" u="none" strike="noStrike" kern="1200" cap="none" spc="0" baseline="0">
                  <a:solidFill>
                    <a:srgbClr val="0D0D0D"/>
                  </a:solidFill>
                  <a:latin typeface="Times New Roman" pitchFamily="0" charset="0"/>
                  <a:ea typeface="Times New Roman" pitchFamily="0" charset="0"/>
                  <a:cs typeface="Times New Roman" pitchFamily="0" charset="0"/>
                  <a:sym typeface="Times New Roman" pitchFamily="0" charset="0"/>
                </a:rPr>
                <a:t>End Users</a:t>
              </a:r>
              <a:endParaRPr lang="en-US" altLang="zh-CN" sz="4200" b="0" i="0" u="none" strike="noStrike" kern="120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endParaRPr>
            </a:p>
            <a:p>
              <a:pPr lvl="1" marL="759968" indent="-379984" algn="l">
                <a:lnSpc>
                  <a:spcPts val="5040"/>
                </a:lnSpc>
                <a:spcBef>
                  <a:spcPts val="0"/>
                </a:spcBef>
                <a:spcAft>
                  <a:spcPts val="0"/>
                </a:spcAft>
                <a:buClrTx/>
                <a:buAutoNum type="arabicPeriod"/>
              </a:pPr>
              <a:r>
                <a:rPr lang="en-US" altLang="zh-CN" sz="4200" b="0" i="0" u="none" strike="noStrike" kern="1200" cap="none" spc="0" baseline="0">
                  <a:solidFill>
                    <a:srgbClr val="0D0D0D"/>
                  </a:solidFill>
                  <a:latin typeface="Times New Roman" pitchFamily="0" charset="0"/>
                  <a:ea typeface="Times New Roman" pitchFamily="0" charset="0"/>
                  <a:cs typeface="Times New Roman" pitchFamily="0" charset="0"/>
                  <a:sym typeface="Times New Roman" pitchFamily="0" charset="0"/>
                </a:rPr>
                <a:t>Tools and Technologies</a:t>
              </a:r>
              <a:endParaRPr lang="en-US" altLang="zh-CN" sz="4200" b="0" i="0" u="none" strike="noStrike" kern="120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endParaRPr>
            </a:p>
            <a:p>
              <a:pPr lvl="1" marL="759968" indent="-379984" algn="l">
                <a:lnSpc>
                  <a:spcPts val="5040"/>
                </a:lnSpc>
                <a:spcBef>
                  <a:spcPts val="0"/>
                </a:spcBef>
                <a:spcAft>
                  <a:spcPts val="0"/>
                </a:spcAft>
                <a:buClrTx/>
                <a:buAutoNum type="arabicPeriod"/>
              </a:pPr>
              <a:r>
                <a:rPr lang="en-US" altLang="zh-CN" sz="4200" b="0" i="0" u="none" strike="noStrike" kern="1200" cap="none" spc="0" baseline="0">
                  <a:solidFill>
                    <a:srgbClr val="0D0D0D"/>
                  </a:solidFill>
                  <a:latin typeface="Times New Roman" pitchFamily="0" charset="0"/>
                  <a:ea typeface="Times New Roman" pitchFamily="0" charset="0"/>
                  <a:cs typeface="Times New Roman" pitchFamily="0" charset="0"/>
                  <a:sym typeface="Times New Roman" pitchFamily="0" charset="0"/>
                </a:rPr>
                <a:t>Portfolio design and Layout</a:t>
              </a:r>
              <a:endParaRPr lang="en-US" altLang="zh-CN" sz="4200" b="0" i="0" u="none" strike="noStrike" kern="120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endParaRPr>
            </a:p>
            <a:p>
              <a:pPr lvl="1" marL="759968" indent="-379984" algn="l">
                <a:lnSpc>
                  <a:spcPts val="5040"/>
                </a:lnSpc>
                <a:spcBef>
                  <a:spcPts val="0"/>
                </a:spcBef>
                <a:spcAft>
                  <a:spcPts val="0"/>
                </a:spcAft>
                <a:buClrTx/>
                <a:buAutoNum type="arabicPeriod"/>
              </a:pPr>
              <a:r>
                <a:rPr lang="en-US" altLang="zh-CN" sz="4200" b="0" i="0" u="none" strike="noStrike" kern="1200" cap="none" spc="0" baseline="0">
                  <a:solidFill>
                    <a:srgbClr val="0D0D0D"/>
                  </a:solidFill>
                  <a:latin typeface="Times New Roman" pitchFamily="0" charset="0"/>
                  <a:ea typeface="Times New Roman" pitchFamily="0" charset="0"/>
                  <a:cs typeface="Times New Roman" pitchFamily="0" charset="0"/>
                  <a:sym typeface="Times New Roman" pitchFamily="0" charset="0"/>
                </a:rPr>
                <a:t>Features and Functionality</a:t>
              </a:r>
              <a:endParaRPr lang="en-US" altLang="zh-CN" sz="4200" b="0" i="0" u="none" strike="noStrike" kern="120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endParaRPr>
            </a:p>
            <a:p>
              <a:pPr lvl="1" marL="759968" indent="-379984" algn="l">
                <a:lnSpc>
                  <a:spcPts val="5040"/>
                </a:lnSpc>
                <a:spcBef>
                  <a:spcPts val="0"/>
                </a:spcBef>
                <a:spcAft>
                  <a:spcPts val="0"/>
                </a:spcAft>
                <a:buClrTx/>
                <a:buAutoNum type="arabicPeriod"/>
              </a:pPr>
              <a:r>
                <a:rPr lang="en-US" altLang="zh-CN" sz="4200" b="0" i="0" u="none" strike="noStrike" kern="1200" cap="none" spc="0" baseline="0">
                  <a:solidFill>
                    <a:srgbClr val="0D0D0D"/>
                  </a:solidFill>
                  <a:latin typeface="Times New Roman" pitchFamily="0" charset="0"/>
                  <a:ea typeface="Times New Roman" pitchFamily="0" charset="0"/>
                  <a:cs typeface="Times New Roman" pitchFamily="0" charset="0"/>
                  <a:sym typeface="Times New Roman" pitchFamily="0" charset="0"/>
                </a:rPr>
                <a:t>Results and Screenshots</a:t>
              </a:r>
              <a:endParaRPr lang="en-US" altLang="zh-CN" sz="4200" b="0" i="0" u="none" strike="noStrike" kern="120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endParaRPr>
            </a:p>
            <a:p>
              <a:pPr lvl="1" marL="759968" indent="-379984" algn="l">
                <a:lnSpc>
                  <a:spcPts val="5040"/>
                </a:lnSpc>
                <a:spcBef>
                  <a:spcPts val="0"/>
                </a:spcBef>
                <a:spcAft>
                  <a:spcPts val="0"/>
                </a:spcAft>
                <a:buClrTx/>
                <a:buAutoNum type="arabicPeriod"/>
              </a:pPr>
              <a:r>
                <a:rPr lang="en-US" altLang="zh-CN" sz="4200" b="0" i="0" u="none" strike="noStrike" kern="1200" cap="none" spc="0" baseline="0">
                  <a:solidFill>
                    <a:srgbClr val="0D0D0D"/>
                  </a:solidFill>
                  <a:latin typeface="Times New Roman" pitchFamily="0" charset="0"/>
                  <a:ea typeface="Times New Roman" pitchFamily="0" charset="0"/>
                  <a:cs typeface="Times New Roman" pitchFamily="0" charset="0"/>
                  <a:sym typeface="Times New Roman" pitchFamily="0" charset="0"/>
                </a:rPr>
                <a:t>Conclusion</a:t>
              </a:r>
              <a:endParaRPr lang="en-US" altLang="zh-CN" sz="4200" b="0" i="0" u="none" strike="noStrike" kern="120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endParaRPr>
            </a:p>
            <a:p>
              <a:pPr lvl="1" marL="759968" indent="-379984" algn="l">
                <a:lnSpc>
                  <a:spcPts val="5040"/>
                </a:lnSpc>
                <a:spcBef>
                  <a:spcPts val="0"/>
                </a:spcBef>
                <a:spcAft>
                  <a:spcPts val="0"/>
                </a:spcAft>
                <a:buClrTx/>
                <a:buAutoNum type="arabicPeriod"/>
              </a:pPr>
              <a:r>
                <a:rPr lang="en-US" altLang="zh-CN" sz="4200" b="0" i="0" u="none" strike="noStrike" kern="1200" cap="none" spc="0" baseline="0">
                  <a:solidFill>
                    <a:srgbClr val="0D0D0D"/>
                  </a:solidFill>
                  <a:latin typeface="Times New Roman" pitchFamily="0" charset="0"/>
                  <a:ea typeface="Times New Roman" pitchFamily="0" charset="0"/>
                  <a:cs typeface="Times New Roman" pitchFamily="0" charset="0"/>
                  <a:sym typeface="Times New Roman" pitchFamily="0" charset="0"/>
                </a:rPr>
                <a:t>Github Link</a:t>
              </a:r>
              <a:endParaRPr lang="en-US" altLang="zh-CN" sz="4200" b="0" i="0" u="none" strike="noStrike" kern="120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endParaRPr>
            </a:p>
            <a:p>
              <a:pPr lvl="1" marL="759968" indent="-379984" algn="l">
                <a:lnSpc>
                  <a:spcPts val="504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zh-CN" altLang="en-US" sz="4200" b="0" i="0" u="none" strike="noStrike" kern="120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2750132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"/>
          <p:cNvGrpSpPr>
            <a:grpSpLocks/>
          </p:cNvGrpSpPr>
          <p:nvPr/>
        </p:nvGrpSpPr>
        <p:grpSpPr>
          <a:xfrm>
            <a:off x="14059089" y="5999"/>
            <a:ext cx="1841563" cy="10282237"/>
            <a:chOff x="14059089" y="5999"/>
            <a:chExt cx="1841563" cy="10282237"/>
          </a:xfrm>
        </p:grpSpPr>
        <p:sp>
          <p:nvSpPr>
            <p:cNvPr id="84" name="曲线"/>
            <p:cNvSpPr>
              <a:spLocks/>
            </p:cNvSpPr>
            <p:nvPr/>
          </p:nvSpPr>
          <p:spPr>
            <a:xfrm rot="0">
              <a:off x="14059089" y="5999"/>
              <a:ext cx="1841563" cy="1028223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5" y="0"/>
                  </a:moveTo>
                  <a:lnTo>
                    <a:pt x="21600" y="21594"/>
                  </a:lnTo>
                  <a:lnTo>
                    <a:pt x="21434" y="2160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87" name="组合"/>
          <p:cNvGrpSpPr>
            <a:grpSpLocks/>
          </p:cNvGrpSpPr>
          <p:nvPr/>
        </p:nvGrpSpPr>
        <p:grpSpPr>
          <a:xfrm>
            <a:off x="11168917" y="5536438"/>
            <a:ext cx="7123080" cy="4756497"/>
            <a:chOff x="11168917" y="5536438"/>
            <a:chExt cx="7123080" cy="4756497"/>
          </a:xfrm>
        </p:grpSpPr>
        <p:sp>
          <p:nvSpPr>
            <p:cNvPr id="86" name="曲线"/>
            <p:cNvSpPr>
              <a:spLocks/>
            </p:cNvSpPr>
            <p:nvPr/>
          </p:nvSpPr>
          <p:spPr>
            <a:xfrm rot="0">
              <a:off x="11168917" y="5536438"/>
              <a:ext cx="7123080" cy="475649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53"/>
                  </a:moveTo>
                  <a:lnTo>
                    <a:pt x="24" y="21600"/>
                  </a:lnTo>
                  <a:lnTo>
                    <a:pt x="0" y="21545"/>
                  </a:lnTo>
                  <a:lnTo>
                    <a:pt x="21575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89" name="组合"/>
          <p:cNvGrpSpPr>
            <a:grpSpLocks/>
          </p:cNvGrpSpPr>
          <p:nvPr/>
        </p:nvGrpSpPr>
        <p:grpSpPr>
          <a:xfrm>
            <a:off x="13773150" y="0"/>
            <a:ext cx="4514848" cy="10286999"/>
            <a:chOff x="13773150" y="0"/>
            <a:chExt cx="4514848" cy="10286999"/>
          </a:xfrm>
        </p:grpSpPr>
        <p:sp>
          <p:nvSpPr>
            <p:cNvPr id="88" name="曲线"/>
            <p:cNvSpPr>
              <a:spLocks/>
            </p:cNvSpPr>
            <p:nvPr/>
          </p:nvSpPr>
          <p:spPr>
            <a:xfrm rot="0">
              <a:off x="13773150" y="0"/>
              <a:ext cx="4514848" cy="1028699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4671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FCAEE">
                <a:alpha val="13000"/>
              </a:srgbClr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91" name="组合"/>
          <p:cNvGrpSpPr>
            <a:grpSpLocks/>
          </p:cNvGrpSpPr>
          <p:nvPr/>
        </p:nvGrpSpPr>
        <p:grpSpPr>
          <a:xfrm>
            <a:off x="14404318" y="0"/>
            <a:ext cx="3883723" cy="10286999"/>
            <a:chOff x="14404318" y="0"/>
            <a:chExt cx="3883723" cy="10286999"/>
          </a:xfrm>
        </p:grpSpPr>
        <p:sp>
          <p:nvSpPr>
            <p:cNvPr id="90" name="曲线"/>
            <p:cNvSpPr>
              <a:spLocks/>
            </p:cNvSpPr>
            <p:nvPr/>
          </p:nvSpPr>
          <p:spPr>
            <a:xfrm rot="0">
              <a:off x="14404318" y="0"/>
              <a:ext cx="3883723" cy="1028699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10085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FCAEE">
                <a:alpha val="4000"/>
              </a:srgbClr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93" name="组合"/>
          <p:cNvGrpSpPr>
            <a:grpSpLocks/>
          </p:cNvGrpSpPr>
          <p:nvPr/>
        </p:nvGrpSpPr>
        <p:grpSpPr>
          <a:xfrm>
            <a:off x="13401675" y="4572000"/>
            <a:ext cx="4886323" cy="5715000"/>
            <a:chOff x="13401675" y="4572000"/>
            <a:chExt cx="4886323" cy="5715000"/>
          </a:xfrm>
        </p:grpSpPr>
        <p:sp>
          <p:nvSpPr>
            <p:cNvPr id="92" name="曲线"/>
            <p:cNvSpPr>
              <a:spLocks/>
            </p:cNvSpPr>
            <p:nvPr/>
          </p:nvSpPr>
          <p:spPr>
            <a:xfrm rot="0">
              <a:off x="13401675" y="4572000"/>
              <a:ext cx="4886323" cy="5715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43000"/>
              </a:srgbClr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95" name="组合"/>
          <p:cNvGrpSpPr>
            <a:grpSpLocks/>
          </p:cNvGrpSpPr>
          <p:nvPr/>
        </p:nvGrpSpPr>
        <p:grpSpPr>
          <a:xfrm>
            <a:off x="14006896" y="0"/>
            <a:ext cx="4281107" cy="10286999"/>
            <a:chOff x="14006896" y="0"/>
            <a:chExt cx="4281107" cy="10286999"/>
          </a:xfrm>
        </p:grpSpPr>
        <p:sp>
          <p:nvSpPr>
            <p:cNvPr id="94" name="曲线"/>
            <p:cNvSpPr>
              <a:spLocks/>
            </p:cNvSpPr>
            <p:nvPr/>
          </p:nvSpPr>
          <p:spPr>
            <a:xfrm rot="0">
              <a:off x="14006896" y="0"/>
              <a:ext cx="4281107" cy="1028699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0"/>
                  </a:lnTo>
                  <a:lnTo>
                    <a:pt x="18693" y="21600"/>
                  </a:lnTo>
                  <a:lnTo>
                    <a:pt x="21599" y="21600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17AFE3">
                <a:alpha val="25000"/>
              </a:srgbClr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97" name="组合"/>
          <p:cNvGrpSpPr>
            <a:grpSpLocks/>
          </p:cNvGrpSpPr>
          <p:nvPr/>
        </p:nvGrpSpPr>
        <p:grpSpPr>
          <a:xfrm>
            <a:off x="16344900" y="0"/>
            <a:ext cx="1943100" cy="10286999"/>
            <a:chOff x="16344900" y="0"/>
            <a:chExt cx="1943100" cy="10286999"/>
          </a:xfrm>
        </p:grpSpPr>
        <p:sp>
          <p:nvSpPr>
            <p:cNvPr id="96" name="曲线"/>
            <p:cNvSpPr>
              <a:spLocks/>
            </p:cNvSpPr>
            <p:nvPr/>
          </p:nvSpPr>
          <p:spPr>
            <a:xfrm rot="0">
              <a:off x="16344900" y="0"/>
              <a:ext cx="1943100" cy="1028699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7049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83C3">
                <a:alpha val="49000"/>
              </a:srgbClr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99" name="组合"/>
          <p:cNvGrpSpPr>
            <a:grpSpLocks/>
          </p:cNvGrpSpPr>
          <p:nvPr/>
        </p:nvGrpSpPr>
        <p:grpSpPr>
          <a:xfrm>
            <a:off x="16404370" y="0"/>
            <a:ext cx="1883665" cy="10286999"/>
            <a:chOff x="16404370" y="0"/>
            <a:chExt cx="1883665" cy="10286999"/>
          </a:xfrm>
        </p:grpSpPr>
        <p:sp>
          <p:nvSpPr>
            <p:cNvPr id="98" name="曲线"/>
            <p:cNvSpPr>
              <a:spLocks/>
            </p:cNvSpPr>
            <p:nvPr/>
          </p:nvSpPr>
          <p:spPr>
            <a:xfrm rot="0">
              <a:off x="16404370" y="0"/>
              <a:ext cx="1883665" cy="1028699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1917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26192">
                <a:alpha val="64000"/>
              </a:srgbClr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101" name="组合"/>
          <p:cNvGrpSpPr>
            <a:grpSpLocks/>
          </p:cNvGrpSpPr>
          <p:nvPr/>
        </p:nvGrpSpPr>
        <p:grpSpPr>
          <a:xfrm>
            <a:off x="15559088" y="5386388"/>
            <a:ext cx="2728911" cy="4900612"/>
            <a:chOff x="15559088" y="5386388"/>
            <a:chExt cx="2728911" cy="4900612"/>
          </a:xfrm>
        </p:grpSpPr>
        <p:sp>
          <p:nvSpPr>
            <p:cNvPr id="100" name="曲线"/>
            <p:cNvSpPr>
              <a:spLocks/>
            </p:cNvSpPr>
            <p:nvPr/>
          </p:nvSpPr>
          <p:spPr>
            <a:xfrm rot="0">
              <a:off x="15559088" y="5386388"/>
              <a:ext cx="2728911" cy="490061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43000"/>
              </a:srgbClr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103" name="组合"/>
          <p:cNvGrpSpPr>
            <a:grpSpLocks/>
          </p:cNvGrpSpPr>
          <p:nvPr/>
        </p:nvGrpSpPr>
        <p:grpSpPr>
          <a:xfrm>
            <a:off x="0" y="6015038"/>
            <a:ext cx="671511" cy="4271961"/>
            <a:chOff x="0" y="6015038"/>
            <a:chExt cx="671511" cy="4271961"/>
          </a:xfrm>
        </p:grpSpPr>
        <p:sp>
          <p:nvSpPr>
            <p:cNvPr id="102" name="曲线"/>
            <p:cNvSpPr>
              <a:spLocks/>
            </p:cNvSpPr>
            <p:nvPr/>
          </p:nvSpPr>
          <p:spPr>
            <a:xfrm rot="0">
              <a:off x="0" y="6015038"/>
              <a:ext cx="671511" cy="4271961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00"/>
              </a:srgbClr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105" name="组合"/>
          <p:cNvGrpSpPr>
            <a:grpSpLocks/>
          </p:cNvGrpSpPr>
          <p:nvPr/>
        </p:nvGrpSpPr>
        <p:grpSpPr>
          <a:xfrm>
            <a:off x="14030326" y="8043861"/>
            <a:ext cx="685800" cy="685800"/>
            <a:chOff x="14030326" y="8043861"/>
            <a:chExt cx="685800" cy="685800"/>
          </a:xfrm>
        </p:grpSpPr>
        <p:sp>
          <p:nvSpPr>
            <p:cNvPr id="104" name="曲线"/>
            <p:cNvSpPr>
              <a:spLocks/>
            </p:cNvSpPr>
            <p:nvPr/>
          </p:nvSpPr>
          <p:spPr>
            <a:xfrm rot="0">
              <a:off x="14030326" y="8043861"/>
              <a:ext cx="685800" cy="6858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107" name="组合"/>
          <p:cNvGrpSpPr>
            <a:grpSpLocks/>
          </p:cNvGrpSpPr>
          <p:nvPr/>
        </p:nvGrpSpPr>
        <p:grpSpPr>
          <a:xfrm>
            <a:off x="14030326" y="8843961"/>
            <a:ext cx="271461" cy="271461"/>
            <a:chOff x="14030326" y="8843961"/>
            <a:chExt cx="271461" cy="271461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14030326" y="8843961"/>
              <a:ext cx="271461" cy="271461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109" name="组合"/>
          <p:cNvGrpSpPr>
            <a:grpSpLocks/>
          </p:cNvGrpSpPr>
          <p:nvPr/>
        </p:nvGrpSpPr>
        <p:grpSpPr>
          <a:xfrm>
            <a:off x="11987211" y="4400550"/>
            <a:ext cx="4143374" cy="4886325"/>
            <a:chOff x="11987211" y="4400550"/>
            <a:chExt cx="4143374" cy="4886325"/>
          </a:xfrm>
        </p:grpSpPr>
        <p:sp>
          <p:nvSpPr>
            <p:cNvPr id="108" name="曲线"/>
            <p:cNvSpPr>
              <a:spLocks/>
            </p:cNvSpPr>
            <p:nvPr/>
          </p:nvSpPr>
          <p:spPr>
            <a:xfrm rot="0">
              <a:off x="11987211" y="4400550"/>
              <a:ext cx="4143374" cy="488632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 l="-21" r="-21"/>
              </a:stretch>
            </a:blipFill>
            <a:ln cmpd="sng" cap="flat">
              <a:noFill/>
              <a:prstDash val="solid"/>
              <a:miter/>
            </a:ln>
          </p:spPr>
        </p:sp>
      </p:grpSp>
      <p:grpSp>
        <p:nvGrpSpPr>
          <p:cNvPr id="111" name="组合"/>
          <p:cNvGrpSpPr>
            <a:grpSpLocks/>
          </p:cNvGrpSpPr>
          <p:nvPr/>
        </p:nvGrpSpPr>
        <p:grpSpPr>
          <a:xfrm>
            <a:off x="10044112" y="2543175"/>
            <a:ext cx="471488" cy="485774"/>
            <a:chOff x="10044112" y="2543175"/>
            <a:chExt cx="471488" cy="485774"/>
          </a:xfrm>
        </p:grpSpPr>
        <p:sp>
          <p:nvSpPr>
            <p:cNvPr id="110" name="曲线"/>
            <p:cNvSpPr>
              <a:spLocks/>
            </p:cNvSpPr>
            <p:nvPr/>
          </p:nvSpPr>
          <p:spPr>
            <a:xfrm rot="0">
              <a:off x="10044112" y="2543175"/>
              <a:ext cx="471488" cy="4857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83C3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112" name="矩形"/>
          <p:cNvSpPr>
            <a:spLocks/>
          </p:cNvSpPr>
          <p:nvPr/>
        </p:nvSpPr>
        <p:spPr>
          <a:xfrm rot="0">
            <a:off x="1251107" y="869567"/>
            <a:ext cx="8455343" cy="9715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76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375" b="0" i="0" u="none" strike="noStrike" kern="1200" cap="none" spc="22" baseline="0">
                <a:solidFill>
                  <a:srgbClr val="000000"/>
                </a:solidFill>
                <a:latin typeface="Trebuchet MS Bold" pitchFamily="0" charset="0"/>
                <a:ea typeface="Trebuchet MS Bold" pitchFamily="0" charset="0"/>
                <a:cs typeface="Trebuchet MS Bold" pitchFamily="0" charset="0"/>
                <a:sym typeface="Trebuchet MS Bold" pitchFamily="0" charset="0"/>
              </a:rPr>
              <a:t>PROBLEM	STATEMENT</a:t>
            </a:r>
            <a:endParaRPr lang="zh-CN" altLang="en-US" sz="6375" b="0" i="0" u="none" strike="noStrike" kern="1200" cap="none" spc="22" baseline="0">
              <a:solidFill>
                <a:srgbClr val="000000"/>
              </a:solidFill>
              <a:latin typeface="Trebuchet MS Bold" pitchFamily="0" charset="0"/>
              <a:ea typeface="Trebuchet MS Bold" pitchFamily="0" charset="0"/>
              <a:cs typeface="Trebuchet MS Bold" pitchFamily="0" charset="0"/>
              <a:sym typeface="Trebuchet MS Bold" pitchFamily="0" charset="0"/>
            </a:endParaRPr>
          </a:p>
        </p:txBody>
      </p:sp>
      <p:grpSp>
        <p:nvGrpSpPr>
          <p:cNvPr id="114" name="组合"/>
          <p:cNvGrpSpPr>
            <a:grpSpLocks/>
          </p:cNvGrpSpPr>
          <p:nvPr/>
        </p:nvGrpSpPr>
        <p:grpSpPr>
          <a:xfrm>
            <a:off x="1014412" y="9701212"/>
            <a:ext cx="3214688" cy="300038"/>
            <a:chOff x="1014412" y="9701212"/>
            <a:chExt cx="3214688" cy="300038"/>
          </a:xfrm>
        </p:grpSpPr>
        <p:sp>
          <p:nvSpPr>
            <p:cNvPr id="113" name="曲线"/>
            <p:cNvSpPr>
              <a:spLocks/>
            </p:cNvSpPr>
            <p:nvPr/>
          </p:nvSpPr>
          <p:spPr>
            <a:xfrm rot="0">
              <a:off x="1014412" y="9701212"/>
              <a:ext cx="3214688" cy="300038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/>
              <a:stretch>
                <a:fillRect l="-66666" r="-66666"/>
              </a:stretch>
            </a:blipFill>
            <a:ln cmpd="sng" cap="flat">
              <a:noFill/>
              <a:prstDash val="solid"/>
              <a:miter/>
            </a:ln>
          </p:spPr>
        </p:sp>
      </p:grpSp>
      <p:sp>
        <p:nvSpPr>
          <p:cNvPr id="115" name="矩形"/>
          <p:cNvSpPr>
            <a:spLocks/>
          </p:cNvSpPr>
          <p:nvPr/>
        </p:nvSpPr>
        <p:spPr>
          <a:xfrm rot="0">
            <a:off x="17030128" y="9707466"/>
            <a:ext cx="226693" cy="2514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1200" cap="none" spc="15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4</a:t>
            </a:r>
            <a:endParaRPr lang="zh-CN" altLang="en-US" sz="1650" b="0" i="0" u="none" strike="noStrike" kern="1200" cap="none" spc="15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16" name="矩形"/>
          <p:cNvSpPr>
            <a:spLocks/>
          </p:cNvSpPr>
          <p:nvPr/>
        </p:nvSpPr>
        <p:spPr>
          <a:xfrm rot="0">
            <a:off x="498514" y="2774632"/>
            <a:ext cx="9369720" cy="49377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lvl="1" marL="488442" indent="-244221" algn="ctr">
              <a:lnSpc>
                <a:spcPts val="324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700" b="0" i="0" u="none" strike="noStrike" kern="1200" cap="none" spc="0" baseline="0">
                <a:solidFill>
                  <a:srgbClr val="4BACC6"/>
                </a:solidFill>
                <a:latin typeface="Calibri (MS) Bold" pitchFamily="0" charset="0"/>
                <a:ea typeface="Calibri (MS) Bold" pitchFamily="0" charset="0"/>
                <a:cs typeface="Calibri (MS) Bold" pitchFamily="0" charset="0"/>
                <a:sym typeface="Calibri (MS) Bold" pitchFamily="0" charset="0"/>
              </a:rPr>
              <a:t>This portfolio website is designed to:Present my skills, experience, and projects in an organized way.</a:t>
            </a:r>
            <a:endParaRPr lang="en-US" altLang="zh-CN" sz="2700" b="0" i="0" u="none" strike="noStrike" kern="1200" cap="none" spc="0" baseline="0">
              <a:solidFill>
                <a:srgbClr val="4BACC6"/>
              </a:solidFill>
              <a:latin typeface="Calibri (MS) Bold" pitchFamily="0" charset="0"/>
              <a:ea typeface="Calibri (MS) Bold" pitchFamily="0" charset="0"/>
              <a:cs typeface="Calibri (MS) Bold" pitchFamily="0" charset="0"/>
              <a:sym typeface="Calibri (MS) Bold" pitchFamily="0" charset="0"/>
            </a:endParaRPr>
          </a:p>
          <a:p>
            <a:pPr lvl="1" marL="488442" indent="-244221" algn="ctr">
              <a:lnSpc>
                <a:spcPts val="324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700" b="0" i="0" u="none" strike="noStrike" kern="1200" cap="none" spc="0" baseline="0">
                <a:solidFill>
                  <a:srgbClr val="4BACC6"/>
                </a:solidFill>
                <a:latin typeface="Calibri (MS) Bold" pitchFamily="0" charset="0"/>
                <a:ea typeface="Calibri (MS) Bold" pitchFamily="0" charset="0"/>
                <a:cs typeface="Calibri (MS) Bold" pitchFamily="0" charset="0"/>
                <a:sym typeface="Calibri (MS) Bold" pitchFamily="0" charset="0"/>
              </a:rPr>
              <a:t>Provide a single platform where my work can be accessed anytime, anywhere.</a:t>
            </a:r>
            <a:endParaRPr lang="en-US" altLang="zh-CN" sz="2700" b="0" i="0" u="none" strike="noStrike" kern="1200" cap="none" spc="0" baseline="0">
              <a:solidFill>
                <a:srgbClr val="4BACC6"/>
              </a:solidFill>
              <a:latin typeface="Calibri (MS) Bold" pitchFamily="0" charset="0"/>
              <a:ea typeface="Calibri (MS) Bold" pitchFamily="0" charset="0"/>
              <a:cs typeface="Calibri (MS) Bold" pitchFamily="0" charset="0"/>
              <a:sym typeface="Calibri (MS) Bold" pitchFamily="0" charset="0"/>
            </a:endParaRPr>
          </a:p>
          <a:p>
            <a:pPr lvl="1" marL="488442" indent="-244221" algn="ctr">
              <a:lnSpc>
                <a:spcPts val="324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700" b="0" i="0" u="none" strike="noStrike" kern="1200" cap="none" spc="0" baseline="0">
                <a:solidFill>
                  <a:srgbClr val="4BACC6"/>
                </a:solidFill>
                <a:latin typeface="Calibri (MS) Bold" pitchFamily="0" charset="0"/>
                <a:ea typeface="Calibri (MS) Bold" pitchFamily="0" charset="0"/>
                <a:cs typeface="Calibri (MS) Bold" pitchFamily="0" charset="0"/>
                <a:sym typeface="Calibri (MS) Bold" pitchFamily="0" charset="0"/>
              </a:rPr>
              <a:t>Demonstrate my web development/design abilities through the portfolio itself.</a:t>
            </a:r>
            <a:endParaRPr lang="en-US" altLang="zh-CN" sz="2700" b="0" i="0" u="none" strike="noStrike" kern="1200" cap="none" spc="0" baseline="0">
              <a:solidFill>
                <a:srgbClr val="4BACC6"/>
              </a:solidFill>
              <a:latin typeface="Calibri (MS) Bold" pitchFamily="0" charset="0"/>
              <a:ea typeface="Calibri (MS) Bold" pitchFamily="0" charset="0"/>
              <a:cs typeface="Calibri (MS) Bold" pitchFamily="0" charset="0"/>
              <a:sym typeface="Calibri (MS) Bold" pitchFamily="0" charset="0"/>
            </a:endParaRPr>
          </a:p>
          <a:p>
            <a:pPr lvl="1" marL="488442" indent="-244221" algn="ctr">
              <a:lnSpc>
                <a:spcPts val="324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700" b="0" i="0" u="none" strike="noStrike" kern="1200" cap="none" spc="0" baseline="0">
                <a:solidFill>
                  <a:srgbClr val="4BACC6"/>
                </a:solidFill>
                <a:latin typeface="Calibri (MS) Bold" pitchFamily="0" charset="0"/>
                <a:ea typeface="Calibri (MS) Bold" pitchFamily="0" charset="0"/>
                <a:cs typeface="Calibri (MS) Bold" pitchFamily="0" charset="0"/>
                <a:sym typeface="Calibri (MS) Bold" pitchFamily="0" charset="0"/>
              </a:rPr>
              <a:t>For students → Focus on learning, showcasing academic projects.</a:t>
            </a:r>
            <a:endParaRPr lang="en-US" altLang="zh-CN" sz="2700" b="0" i="0" u="none" strike="noStrike" kern="1200" cap="none" spc="0" baseline="0">
              <a:solidFill>
                <a:srgbClr val="4BACC6"/>
              </a:solidFill>
              <a:latin typeface="Calibri (MS) Bold" pitchFamily="0" charset="0"/>
              <a:ea typeface="Calibri (MS) Bold" pitchFamily="0" charset="0"/>
              <a:cs typeface="Calibri (MS) Bold" pitchFamily="0" charset="0"/>
              <a:sym typeface="Calibri (MS) Bold" pitchFamily="0" charset="0"/>
            </a:endParaRPr>
          </a:p>
          <a:p>
            <a:pPr lvl="1" marL="488442" indent="-244221" algn="ctr">
              <a:lnSpc>
                <a:spcPts val="324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700" b="0" i="0" u="none" strike="noStrike" kern="1200" cap="none" spc="0" baseline="0">
                <a:solidFill>
                  <a:srgbClr val="4BACC6"/>
                </a:solidFill>
                <a:latin typeface="Calibri (MS) Bold" pitchFamily="0" charset="0"/>
                <a:ea typeface="Calibri (MS) Bold" pitchFamily="0" charset="0"/>
                <a:cs typeface="Calibri (MS) Bold" pitchFamily="0" charset="0"/>
                <a:sym typeface="Calibri (MS) Bold" pitchFamily="0" charset="0"/>
              </a:rPr>
              <a:t>For professionals → Emphasize career growth, job opportunities.</a:t>
            </a:r>
            <a:endParaRPr lang="en-US" altLang="zh-CN" sz="2700" b="0" i="0" u="none" strike="noStrike" kern="1200" cap="none" spc="0" baseline="0">
              <a:solidFill>
                <a:srgbClr val="4BACC6"/>
              </a:solidFill>
              <a:latin typeface="Calibri (MS) Bold" pitchFamily="0" charset="0"/>
              <a:ea typeface="Calibri (MS) Bold" pitchFamily="0" charset="0"/>
              <a:cs typeface="Calibri (MS) Bold" pitchFamily="0" charset="0"/>
              <a:sym typeface="Calibri (MS) Bold" pitchFamily="0" charset="0"/>
            </a:endParaRPr>
          </a:p>
          <a:p>
            <a:pPr lvl="1" marL="488442" indent="-244221" algn="ctr">
              <a:lnSpc>
                <a:spcPts val="324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700" b="0" i="0" u="none" strike="noStrike" kern="1200" cap="none" spc="0" baseline="0">
                <a:solidFill>
                  <a:srgbClr val="4BACC6"/>
                </a:solidFill>
                <a:latin typeface="Calibri (MS) Bold" pitchFamily="0" charset="0"/>
                <a:ea typeface="Calibri (MS) Bold" pitchFamily="0" charset="0"/>
                <a:cs typeface="Calibri (MS) Bold" pitchFamily="0" charset="0"/>
                <a:sym typeface="Calibri (MS) Bold" pitchFamily="0" charset="0"/>
              </a:rPr>
              <a:t>For freelancers → Stress on attracting clients and collaborations.</a:t>
            </a:r>
            <a:endParaRPr lang="zh-CN" altLang="en-US" sz="2700" b="0" i="0" u="none" strike="noStrike" kern="1200" cap="none" spc="0" baseline="0">
              <a:solidFill>
                <a:srgbClr val="4BACC6"/>
              </a:solidFill>
              <a:latin typeface="Calibri (MS) Bold" pitchFamily="0" charset="0"/>
              <a:ea typeface="Calibri (MS) Bold" pitchFamily="0" charset="0"/>
              <a:cs typeface="Calibri (MS) Bold" pitchFamily="0" charset="0"/>
              <a:sym typeface="Calibri (MS) Bold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277145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"/>
          <p:cNvGrpSpPr>
            <a:grpSpLocks/>
          </p:cNvGrpSpPr>
          <p:nvPr/>
        </p:nvGrpSpPr>
        <p:grpSpPr>
          <a:xfrm>
            <a:off x="14059089" y="5999"/>
            <a:ext cx="1841563" cy="10282237"/>
            <a:chOff x="14059089" y="5999"/>
            <a:chExt cx="1841563" cy="10282237"/>
          </a:xfrm>
        </p:grpSpPr>
        <p:sp>
          <p:nvSpPr>
            <p:cNvPr id="117" name="曲线"/>
            <p:cNvSpPr>
              <a:spLocks/>
            </p:cNvSpPr>
            <p:nvPr/>
          </p:nvSpPr>
          <p:spPr>
            <a:xfrm rot="0">
              <a:off x="14059089" y="5999"/>
              <a:ext cx="1841563" cy="1028223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5" y="0"/>
                  </a:moveTo>
                  <a:lnTo>
                    <a:pt x="21600" y="21594"/>
                  </a:lnTo>
                  <a:lnTo>
                    <a:pt x="21434" y="2160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120" name="组合"/>
          <p:cNvGrpSpPr>
            <a:grpSpLocks/>
          </p:cNvGrpSpPr>
          <p:nvPr/>
        </p:nvGrpSpPr>
        <p:grpSpPr>
          <a:xfrm>
            <a:off x="11168917" y="5536438"/>
            <a:ext cx="7123080" cy="4756497"/>
            <a:chOff x="11168917" y="5536438"/>
            <a:chExt cx="7123080" cy="4756497"/>
          </a:xfrm>
        </p:grpSpPr>
        <p:sp>
          <p:nvSpPr>
            <p:cNvPr id="119" name="曲线"/>
            <p:cNvSpPr>
              <a:spLocks/>
            </p:cNvSpPr>
            <p:nvPr/>
          </p:nvSpPr>
          <p:spPr>
            <a:xfrm rot="0">
              <a:off x="11168917" y="5536438"/>
              <a:ext cx="7123080" cy="475649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53"/>
                  </a:moveTo>
                  <a:lnTo>
                    <a:pt x="24" y="21600"/>
                  </a:lnTo>
                  <a:lnTo>
                    <a:pt x="0" y="21545"/>
                  </a:lnTo>
                  <a:lnTo>
                    <a:pt x="21575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122" name="组合"/>
          <p:cNvGrpSpPr>
            <a:grpSpLocks/>
          </p:cNvGrpSpPr>
          <p:nvPr/>
        </p:nvGrpSpPr>
        <p:grpSpPr>
          <a:xfrm>
            <a:off x="13773150" y="0"/>
            <a:ext cx="4514848" cy="10286999"/>
            <a:chOff x="13773150" y="0"/>
            <a:chExt cx="4514848" cy="10286999"/>
          </a:xfrm>
        </p:grpSpPr>
        <p:sp>
          <p:nvSpPr>
            <p:cNvPr id="121" name="曲线"/>
            <p:cNvSpPr>
              <a:spLocks/>
            </p:cNvSpPr>
            <p:nvPr/>
          </p:nvSpPr>
          <p:spPr>
            <a:xfrm rot="0">
              <a:off x="13773150" y="0"/>
              <a:ext cx="4514848" cy="1028699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4671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FCAEE">
                <a:alpha val="13000"/>
              </a:srgbClr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124" name="组合"/>
          <p:cNvGrpSpPr>
            <a:grpSpLocks/>
          </p:cNvGrpSpPr>
          <p:nvPr/>
        </p:nvGrpSpPr>
        <p:grpSpPr>
          <a:xfrm>
            <a:off x="14404318" y="0"/>
            <a:ext cx="3883723" cy="10286999"/>
            <a:chOff x="14404318" y="0"/>
            <a:chExt cx="3883723" cy="10286999"/>
          </a:xfrm>
        </p:grpSpPr>
        <p:sp>
          <p:nvSpPr>
            <p:cNvPr id="123" name="曲线"/>
            <p:cNvSpPr>
              <a:spLocks/>
            </p:cNvSpPr>
            <p:nvPr/>
          </p:nvSpPr>
          <p:spPr>
            <a:xfrm rot="0">
              <a:off x="14404318" y="0"/>
              <a:ext cx="3883723" cy="1028699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10085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FCAEE">
                <a:alpha val="4000"/>
              </a:srgbClr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126" name="组合"/>
          <p:cNvGrpSpPr>
            <a:grpSpLocks/>
          </p:cNvGrpSpPr>
          <p:nvPr/>
        </p:nvGrpSpPr>
        <p:grpSpPr>
          <a:xfrm>
            <a:off x="13401675" y="4572000"/>
            <a:ext cx="4886323" cy="5715000"/>
            <a:chOff x="13401675" y="4572000"/>
            <a:chExt cx="4886323" cy="5715000"/>
          </a:xfrm>
        </p:grpSpPr>
        <p:sp>
          <p:nvSpPr>
            <p:cNvPr id="125" name="曲线"/>
            <p:cNvSpPr>
              <a:spLocks/>
            </p:cNvSpPr>
            <p:nvPr/>
          </p:nvSpPr>
          <p:spPr>
            <a:xfrm rot="0">
              <a:off x="13401675" y="4572000"/>
              <a:ext cx="4886323" cy="5715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43000"/>
              </a:srgbClr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128" name="组合"/>
          <p:cNvGrpSpPr>
            <a:grpSpLocks/>
          </p:cNvGrpSpPr>
          <p:nvPr/>
        </p:nvGrpSpPr>
        <p:grpSpPr>
          <a:xfrm>
            <a:off x="14006896" y="0"/>
            <a:ext cx="4281107" cy="10286999"/>
            <a:chOff x="14006896" y="0"/>
            <a:chExt cx="4281107" cy="10286999"/>
          </a:xfrm>
        </p:grpSpPr>
        <p:sp>
          <p:nvSpPr>
            <p:cNvPr id="127" name="曲线"/>
            <p:cNvSpPr>
              <a:spLocks/>
            </p:cNvSpPr>
            <p:nvPr/>
          </p:nvSpPr>
          <p:spPr>
            <a:xfrm rot="0">
              <a:off x="14006896" y="0"/>
              <a:ext cx="4281107" cy="1028699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0"/>
                  </a:lnTo>
                  <a:lnTo>
                    <a:pt x="18693" y="21600"/>
                  </a:lnTo>
                  <a:lnTo>
                    <a:pt x="21599" y="21600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17AFE3">
                <a:alpha val="25000"/>
              </a:srgbClr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130" name="组合"/>
          <p:cNvGrpSpPr>
            <a:grpSpLocks/>
          </p:cNvGrpSpPr>
          <p:nvPr/>
        </p:nvGrpSpPr>
        <p:grpSpPr>
          <a:xfrm>
            <a:off x="16344900" y="0"/>
            <a:ext cx="1943100" cy="10286999"/>
            <a:chOff x="16344900" y="0"/>
            <a:chExt cx="1943100" cy="10286999"/>
          </a:xfrm>
        </p:grpSpPr>
        <p:sp>
          <p:nvSpPr>
            <p:cNvPr id="129" name="曲线"/>
            <p:cNvSpPr>
              <a:spLocks/>
            </p:cNvSpPr>
            <p:nvPr/>
          </p:nvSpPr>
          <p:spPr>
            <a:xfrm rot="0">
              <a:off x="16344900" y="0"/>
              <a:ext cx="1943100" cy="1028699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7049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83C3">
                <a:alpha val="49000"/>
              </a:srgbClr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132" name="组合"/>
          <p:cNvGrpSpPr>
            <a:grpSpLocks/>
          </p:cNvGrpSpPr>
          <p:nvPr/>
        </p:nvGrpSpPr>
        <p:grpSpPr>
          <a:xfrm>
            <a:off x="16404370" y="0"/>
            <a:ext cx="1883665" cy="10286999"/>
            <a:chOff x="16404370" y="0"/>
            <a:chExt cx="1883665" cy="10286999"/>
          </a:xfrm>
        </p:grpSpPr>
        <p:sp>
          <p:nvSpPr>
            <p:cNvPr id="131" name="曲线"/>
            <p:cNvSpPr>
              <a:spLocks/>
            </p:cNvSpPr>
            <p:nvPr/>
          </p:nvSpPr>
          <p:spPr>
            <a:xfrm rot="0">
              <a:off x="16404370" y="0"/>
              <a:ext cx="1883665" cy="1028699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1917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26192">
                <a:alpha val="64000"/>
              </a:srgbClr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134" name="组合"/>
          <p:cNvGrpSpPr>
            <a:grpSpLocks/>
          </p:cNvGrpSpPr>
          <p:nvPr/>
        </p:nvGrpSpPr>
        <p:grpSpPr>
          <a:xfrm>
            <a:off x="15559088" y="5386388"/>
            <a:ext cx="2728911" cy="4900612"/>
            <a:chOff x="15559088" y="5386388"/>
            <a:chExt cx="2728911" cy="4900612"/>
          </a:xfrm>
        </p:grpSpPr>
        <p:sp>
          <p:nvSpPr>
            <p:cNvPr id="133" name="曲线"/>
            <p:cNvSpPr>
              <a:spLocks/>
            </p:cNvSpPr>
            <p:nvPr/>
          </p:nvSpPr>
          <p:spPr>
            <a:xfrm rot="0">
              <a:off x="15559088" y="5386388"/>
              <a:ext cx="2728911" cy="490061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43000"/>
              </a:srgbClr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136" name="组合"/>
          <p:cNvGrpSpPr>
            <a:grpSpLocks/>
          </p:cNvGrpSpPr>
          <p:nvPr/>
        </p:nvGrpSpPr>
        <p:grpSpPr>
          <a:xfrm>
            <a:off x="0" y="6015038"/>
            <a:ext cx="671511" cy="4271961"/>
            <a:chOff x="0" y="6015038"/>
            <a:chExt cx="671511" cy="4271961"/>
          </a:xfrm>
        </p:grpSpPr>
        <p:sp>
          <p:nvSpPr>
            <p:cNvPr id="135" name="曲线"/>
            <p:cNvSpPr>
              <a:spLocks/>
            </p:cNvSpPr>
            <p:nvPr/>
          </p:nvSpPr>
          <p:spPr>
            <a:xfrm rot="0">
              <a:off x="0" y="6015038"/>
              <a:ext cx="671511" cy="4271961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00"/>
              </a:srgbClr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138" name="组合"/>
          <p:cNvGrpSpPr>
            <a:grpSpLocks/>
          </p:cNvGrpSpPr>
          <p:nvPr/>
        </p:nvGrpSpPr>
        <p:grpSpPr>
          <a:xfrm>
            <a:off x="14030326" y="8043861"/>
            <a:ext cx="685800" cy="685800"/>
            <a:chOff x="14030326" y="8043861"/>
            <a:chExt cx="685800" cy="685800"/>
          </a:xfrm>
        </p:grpSpPr>
        <p:sp>
          <p:nvSpPr>
            <p:cNvPr id="137" name="曲线"/>
            <p:cNvSpPr>
              <a:spLocks/>
            </p:cNvSpPr>
            <p:nvPr/>
          </p:nvSpPr>
          <p:spPr>
            <a:xfrm rot="0">
              <a:off x="14030326" y="8043861"/>
              <a:ext cx="685800" cy="6858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140" name="组合"/>
          <p:cNvGrpSpPr>
            <a:grpSpLocks/>
          </p:cNvGrpSpPr>
          <p:nvPr/>
        </p:nvGrpSpPr>
        <p:grpSpPr>
          <a:xfrm>
            <a:off x="14030326" y="8843961"/>
            <a:ext cx="271461" cy="271461"/>
            <a:chOff x="14030326" y="8843961"/>
            <a:chExt cx="271461" cy="271461"/>
          </a:xfrm>
        </p:grpSpPr>
        <p:sp>
          <p:nvSpPr>
            <p:cNvPr id="139" name="曲线"/>
            <p:cNvSpPr>
              <a:spLocks/>
            </p:cNvSpPr>
            <p:nvPr/>
          </p:nvSpPr>
          <p:spPr>
            <a:xfrm rot="0">
              <a:off x="14030326" y="8843961"/>
              <a:ext cx="271461" cy="271461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142" name="组合"/>
          <p:cNvGrpSpPr>
            <a:grpSpLocks/>
          </p:cNvGrpSpPr>
          <p:nvPr/>
        </p:nvGrpSpPr>
        <p:grpSpPr>
          <a:xfrm>
            <a:off x="12987339" y="3971925"/>
            <a:ext cx="5300663" cy="5715000"/>
            <a:chOff x="12987339" y="3971925"/>
            <a:chExt cx="5300663" cy="5715000"/>
          </a:xfrm>
        </p:grpSpPr>
        <p:sp>
          <p:nvSpPr>
            <p:cNvPr id="141" name="曲线"/>
            <p:cNvSpPr>
              <a:spLocks/>
            </p:cNvSpPr>
            <p:nvPr/>
          </p:nvSpPr>
          <p:spPr>
            <a:xfrm rot="0">
              <a:off x="12987339" y="3971925"/>
              <a:ext cx="5300663" cy="5715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/>
            </a:blipFill>
            <a:ln cmpd="sng" cap="flat">
              <a:noFill/>
              <a:prstDash val="solid"/>
              <a:miter/>
            </a:ln>
          </p:spPr>
        </p:sp>
      </p:grpSp>
      <p:grpSp>
        <p:nvGrpSpPr>
          <p:cNvPr id="144" name="组合"/>
          <p:cNvGrpSpPr>
            <a:grpSpLocks/>
          </p:cNvGrpSpPr>
          <p:nvPr/>
        </p:nvGrpSpPr>
        <p:grpSpPr>
          <a:xfrm>
            <a:off x="10044112" y="2543175"/>
            <a:ext cx="471488" cy="485774"/>
            <a:chOff x="10044112" y="2543175"/>
            <a:chExt cx="471488" cy="485774"/>
          </a:xfrm>
        </p:grpSpPr>
        <p:sp>
          <p:nvSpPr>
            <p:cNvPr id="143" name="曲线"/>
            <p:cNvSpPr>
              <a:spLocks/>
            </p:cNvSpPr>
            <p:nvPr/>
          </p:nvSpPr>
          <p:spPr>
            <a:xfrm rot="0">
              <a:off x="10044112" y="2543175"/>
              <a:ext cx="471488" cy="4857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83C3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145" name="矩形"/>
          <p:cNvSpPr>
            <a:spLocks/>
          </p:cNvSpPr>
          <p:nvPr/>
        </p:nvSpPr>
        <p:spPr>
          <a:xfrm rot="0">
            <a:off x="1109662" y="1251425"/>
            <a:ext cx="7895272" cy="9715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76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375" b="0" i="0" u="none" strike="noStrike" kern="1200" cap="none" spc="7" baseline="0">
                <a:solidFill>
                  <a:srgbClr val="000000"/>
                </a:solidFill>
                <a:latin typeface="Trebuchet MS Bold" pitchFamily="0" charset="0"/>
                <a:ea typeface="Trebuchet MS Bold" pitchFamily="0" charset="0"/>
                <a:cs typeface="Trebuchet MS Bold" pitchFamily="0" charset="0"/>
                <a:sym typeface="Trebuchet MS Bold" pitchFamily="0" charset="0"/>
              </a:rPr>
              <a:t>PROJECT	OVERVIEW</a:t>
            </a:r>
            <a:endParaRPr lang="zh-CN" altLang="en-US" sz="6375" b="0" i="0" u="none" strike="noStrike" kern="1200" cap="none" spc="7" baseline="0">
              <a:solidFill>
                <a:srgbClr val="000000"/>
              </a:solidFill>
              <a:latin typeface="Trebuchet MS Bold" pitchFamily="0" charset="0"/>
              <a:ea typeface="Trebuchet MS Bold" pitchFamily="0" charset="0"/>
              <a:cs typeface="Trebuchet MS Bold" pitchFamily="0" charset="0"/>
              <a:sym typeface="Trebuchet MS Bold" pitchFamily="0" charset="0"/>
            </a:endParaRPr>
          </a:p>
        </p:txBody>
      </p:sp>
      <p:grpSp>
        <p:nvGrpSpPr>
          <p:cNvPr id="147" name="组合"/>
          <p:cNvGrpSpPr>
            <a:grpSpLocks/>
          </p:cNvGrpSpPr>
          <p:nvPr/>
        </p:nvGrpSpPr>
        <p:grpSpPr>
          <a:xfrm>
            <a:off x="1014412" y="9701212"/>
            <a:ext cx="3214688" cy="300038"/>
            <a:chOff x="1014412" y="9701212"/>
            <a:chExt cx="3214688" cy="300038"/>
          </a:xfrm>
        </p:grpSpPr>
        <p:sp>
          <p:nvSpPr>
            <p:cNvPr id="146" name="曲线"/>
            <p:cNvSpPr>
              <a:spLocks/>
            </p:cNvSpPr>
            <p:nvPr/>
          </p:nvSpPr>
          <p:spPr>
            <a:xfrm rot="0">
              <a:off x="1014412" y="9701212"/>
              <a:ext cx="3214688" cy="300038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/>
              <a:stretch>
                <a:fillRect l="-66666" r="-66666"/>
              </a:stretch>
            </a:blipFill>
            <a:ln cmpd="sng" cap="flat">
              <a:noFill/>
              <a:prstDash val="solid"/>
              <a:miter/>
            </a:ln>
          </p:spPr>
        </p:sp>
      </p:grpSp>
      <p:sp>
        <p:nvSpPr>
          <p:cNvPr id="148" name="矩形"/>
          <p:cNvSpPr>
            <a:spLocks/>
          </p:cNvSpPr>
          <p:nvPr/>
        </p:nvSpPr>
        <p:spPr>
          <a:xfrm rot="0">
            <a:off x="17030128" y="9707466"/>
            <a:ext cx="226693" cy="2514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1200" cap="none" spc="15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5</a:t>
            </a:r>
            <a:endParaRPr lang="zh-CN" altLang="en-US" sz="1650" b="0" i="0" u="none" strike="noStrike" kern="1200" cap="none" spc="15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grpSp>
        <p:nvGrpSpPr>
          <p:cNvPr id="152" name="组合"/>
          <p:cNvGrpSpPr>
            <a:grpSpLocks/>
          </p:cNvGrpSpPr>
          <p:nvPr/>
        </p:nvGrpSpPr>
        <p:grpSpPr>
          <a:xfrm>
            <a:off x="1026663" y="2986087"/>
            <a:ext cx="6404895" cy="4337494"/>
            <a:chOff x="1026663" y="2986087"/>
            <a:chExt cx="6404895" cy="4337494"/>
          </a:xfrm>
        </p:grpSpPr>
        <p:sp>
          <p:nvSpPr>
            <p:cNvPr id="149" name="曲线"/>
            <p:cNvSpPr>
              <a:spLocks/>
            </p:cNvSpPr>
            <p:nvPr/>
          </p:nvSpPr>
          <p:spPr>
            <a:xfrm rot="0">
              <a:off x="1027806" y="3028950"/>
              <a:ext cx="6402609" cy="42934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EEECE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50" name="曲线"/>
            <p:cNvSpPr>
              <a:spLocks/>
            </p:cNvSpPr>
            <p:nvPr/>
          </p:nvSpPr>
          <p:spPr>
            <a:xfrm rot="0">
              <a:off x="1026663" y="3027807"/>
              <a:ext cx="6404895" cy="42957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3" y="0"/>
                  </a:moveTo>
                  <a:lnTo>
                    <a:pt x="21596" y="0"/>
                  </a:lnTo>
                  <a:cubicBezTo>
                    <a:pt x="21598" y="0"/>
                    <a:pt x="21600" y="2"/>
                    <a:pt x="21600" y="5"/>
                  </a:cubicBezTo>
                  <a:lnTo>
                    <a:pt x="21600" y="21594"/>
                  </a:lnTo>
                  <a:cubicBezTo>
                    <a:pt x="21600" y="21597"/>
                    <a:pt x="21598" y="21600"/>
                    <a:pt x="21596" y="21600"/>
                  </a:cubicBezTo>
                  <a:lnTo>
                    <a:pt x="3" y="21600"/>
                  </a:lnTo>
                  <a:cubicBezTo>
                    <a:pt x="1" y="21600"/>
                    <a:pt x="0" y="21597"/>
                    <a:pt x="0" y="21594"/>
                  </a:cubicBezTo>
                  <a:lnTo>
                    <a:pt x="0" y="5"/>
                  </a:lnTo>
                  <a:cubicBezTo>
                    <a:pt x="0" y="2"/>
                    <a:pt x="1" y="0"/>
                    <a:pt x="3" y="0"/>
                  </a:cubicBezTo>
                </a:path>
                <a:path w="21600" h="21600">
                  <a:moveTo>
                    <a:pt x="3" y="11"/>
                  </a:moveTo>
                  <a:lnTo>
                    <a:pt x="3" y="5"/>
                  </a:lnTo>
                  <a:lnTo>
                    <a:pt x="7" y="5"/>
                  </a:lnTo>
                  <a:lnTo>
                    <a:pt x="7" y="21594"/>
                  </a:lnTo>
                  <a:lnTo>
                    <a:pt x="3" y="21594"/>
                  </a:lnTo>
                  <a:lnTo>
                    <a:pt x="3" y="21588"/>
                  </a:lnTo>
                  <a:lnTo>
                    <a:pt x="21596" y="21588"/>
                  </a:lnTo>
                  <a:lnTo>
                    <a:pt x="21596" y="21594"/>
                  </a:lnTo>
                  <a:lnTo>
                    <a:pt x="21592" y="21594"/>
                  </a:lnTo>
                  <a:lnTo>
                    <a:pt x="21592" y="5"/>
                  </a:lnTo>
                  <a:lnTo>
                    <a:pt x="21596" y="5"/>
                  </a:lnTo>
                  <a:lnTo>
                    <a:pt x="21596" y="11"/>
                  </a:lnTo>
                  <a:lnTo>
                    <a:pt x="3" y="11"/>
                  </a:lnTo>
                  <a:close/>
                </a:path>
              </a:pathLst>
            </a:custGeom>
            <a:solidFill>
              <a:srgbClr val="1E1C1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51" name="矩形"/>
            <p:cNvSpPr>
              <a:spLocks/>
            </p:cNvSpPr>
            <p:nvPr/>
          </p:nvSpPr>
          <p:spPr>
            <a:xfrm rot="0">
              <a:off x="1027806" y="2986087"/>
              <a:ext cx="6402585" cy="4336345"/>
            </a:xfrm>
            <a:prstGeom prst="rect"/>
            <a:noFill/>
            <a:ln w="12700" cmpd="sng" cap="flat">
              <a:noFill/>
              <a:prstDash val="solid"/>
              <a:miter/>
            </a:ln>
          </p:spPr>
          <p:txBody>
            <a:bodyPr vert="horz" wrap="square" lIns="50800" tIns="50800" rIns="50800" bIns="50800" anchor="t" anchorCtr="0">
              <a:prstTxWarp prst="textNoShape"/>
            </a:bodyPr>
            <a:lstStyle/>
            <a:p>
              <a:pPr lvl="1" marL="488442" indent="-244221" algn="l">
                <a:lnSpc>
                  <a:spcPts val="324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</a:pPr>
              <a:r>
                <a:rPr lang="en-US" altLang="zh-CN" sz="2700" b="0" i="0" u="sng" strike="noStrike" kern="1200" cap="none" spc="0" baseline="0">
                  <a:solidFill>
                    <a:srgbClr val="000000"/>
                  </a:solidFill>
                  <a:latin typeface="Calibri (MS)" pitchFamily="0" charset="0"/>
                  <a:ea typeface="Calibri (MS)" pitchFamily="0" charset="0"/>
                  <a:cs typeface="Calibri (MS)" pitchFamily="0" charset="0"/>
                  <a:sym typeface="Calibri (MS)" pitchFamily="0" charset="0"/>
                </a:rPr>
                <a:t>About Me – A summary of my background and interests.</a:t>
              </a:r>
              <a:endParaRPr lang="en-US" altLang="zh-CN" sz="2700" b="0" i="0" u="sng" strike="noStrike" kern="1200" cap="none" spc="0" baseline="0">
                <a:solidFill>
                  <a:srgbClr val="000000"/>
                </a:solidFill>
                <a:latin typeface="Calibri (MS)" pitchFamily="0" charset="0"/>
                <a:ea typeface="Calibri (MS)" pitchFamily="0" charset="0"/>
                <a:cs typeface="Calibri (MS)" pitchFamily="0" charset="0"/>
                <a:sym typeface="Calibri (MS)" pitchFamily="0" charset="0"/>
              </a:endParaRPr>
            </a:p>
            <a:p>
              <a:pPr lvl="1" marL="488442" indent="-244221" algn="l">
                <a:lnSpc>
                  <a:spcPts val="324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</a:pPr>
              <a:r>
                <a:rPr lang="en-US" altLang="zh-CN" sz="2700" b="0" i="0" u="sng" strike="noStrike" kern="1200" cap="none" spc="0" baseline="0">
                  <a:solidFill>
                    <a:srgbClr val="000000"/>
                  </a:solidFill>
                  <a:latin typeface="Calibri (MS)" pitchFamily="0" charset="0"/>
                  <a:ea typeface="Calibri (MS)" pitchFamily="0" charset="0"/>
                  <a:cs typeface="Calibri (MS)" pitchFamily="0" charset="0"/>
                  <a:sym typeface="Calibri (MS)" pitchFamily="0" charset="0"/>
                </a:rPr>
                <a:t>Skills – A list of technical and soft skills I possess.</a:t>
              </a:r>
              <a:endParaRPr lang="en-US" altLang="zh-CN" sz="2700" b="0" i="0" u="sng" strike="noStrike" kern="1200" cap="none" spc="0" baseline="0">
                <a:solidFill>
                  <a:srgbClr val="000000"/>
                </a:solidFill>
                <a:latin typeface="Calibri (MS)" pitchFamily="0" charset="0"/>
                <a:ea typeface="Calibri (MS)" pitchFamily="0" charset="0"/>
                <a:cs typeface="Calibri (MS)" pitchFamily="0" charset="0"/>
                <a:sym typeface="Calibri (MS)" pitchFamily="0" charset="0"/>
              </a:endParaRPr>
            </a:p>
            <a:p>
              <a:pPr lvl="1" marL="488442" indent="-244221" algn="l">
                <a:lnSpc>
                  <a:spcPts val="324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</a:pPr>
              <a:r>
                <a:rPr lang="en-US" altLang="zh-CN" sz="2700" b="0" i="0" u="sng" strike="noStrike" kern="1200" cap="none" spc="0" baseline="0">
                  <a:solidFill>
                    <a:srgbClr val="000000"/>
                  </a:solidFill>
                  <a:latin typeface="Calibri (MS)" pitchFamily="0" charset="0"/>
                  <a:ea typeface="Calibri (MS)" pitchFamily="0" charset="0"/>
                  <a:cs typeface="Calibri (MS)" pitchFamily="0" charset="0"/>
                  <a:sym typeface="Calibri (MS)" pitchFamily="0" charset="0"/>
                </a:rPr>
                <a:t> – Highlights of my academic and personal projects.</a:t>
              </a:r>
              <a:endParaRPr lang="en-US" altLang="zh-CN" sz="2700" b="0" i="0" u="sng" strike="noStrike" kern="1200" cap="none" spc="0" baseline="0">
                <a:solidFill>
                  <a:srgbClr val="000000"/>
                </a:solidFill>
                <a:latin typeface="Calibri (MS)" pitchFamily="0" charset="0"/>
                <a:ea typeface="Calibri (MS)" pitchFamily="0" charset="0"/>
                <a:cs typeface="Calibri (MS)" pitchFamily="0" charset="0"/>
                <a:sym typeface="Calibri (MS)" pitchFamily="0" charset="0"/>
              </a:endParaRPr>
            </a:p>
            <a:p>
              <a:pPr lvl="1" marL="488442" indent="-244221" algn="l">
                <a:lnSpc>
                  <a:spcPts val="324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</a:pPr>
              <a:r>
                <a:rPr lang="en-US" altLang="zh-CN" sz="2700" b="0" i="0" u="sng" strike="noStrike" kern="1200" cap="none" spc="0" baseline="0">
                  <a:solidFill>
                    <a:srgbClr val="000000"/>
                  </a:solidFill>
                  <a:latin typeface="Calibri (MS)" pitchFamily="0" charset="0"/>
                  <a:ea typeface="Calibri (MS)" pitchFamily="0" charset="0"/>
                  <a:cs typeface="Calibri (MS)" pitchFamily="0" charset="0"/>
                  <a:sym typeface="Calibri (MS)" pitchFamily="0" charset="0"/>
                </a:rPr>
                <a:t>Resume – Easy access to my CV for recruiters. </a:t>
              </a:r>
              <a:endParaRPr lang="en-US" altLang="zh-CN" sz="2700" b="0" i="0" u="sng" strike="noStrike" kern="1200" cap="none" spc="0" baseline="0">
                <a:solidFill>
                  <a:srgbClr val="000000"/>
                </a:solidFill>
                <a:latin typeface="Calibri (MS)" pitchFamily="0" charset="0"/>
                <a:ea typeface="Calibri (MS)" pitchFamily="0" charset="0"/>
                <a:cs typeface="Calibri (MS)" pitchFamily="0" charset="0"/>
                <a:sym typeface="Calibri (MS)" pitchFamily="0" charset="0"/>
              </a:endParaRPr>
            </a:p>
            <a:p>
              <a:pPr lvl="1" marL="488442" indent="-244221" algn="l">
                <a:lnSpc>
                  <a:spcPts val="324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</a:pPr>
              <a:r>
                <a:rPr lang="en-US" altLang="zh-CN" sz="2700" b="0" i="0" u="sng" strike="noStrike" kern="1200" cap="none" spc="0" baseline="0">
                  <a:solidFill>
                    <a:srgbClr val="000000"/>
                  </a:solidFill>
                  <a:latin typeface="Calibri (MS)" pitchFamily="0" charset="0"/>
                  <a:ea typeface="Calibri (MS)" pitchFamily="0" charset="0"/>
                  <a:cs typeface="Calibri (MS)" pitchFamily="0" charset="0"/>
                  <a:sym typeface="Calibri (MS)" pitchFamily="0" charset="0"/>
                </a:rPr>
                <a:t> Section – To connect with potential employers, collaborators, and peers.</a:t>
              </a:r>
              <a:endParaRPr lang="zh-CN" altLang="en-US" sz="2700" b="0" i="0" u="sng" strike="noStrike" kern="1200" cap="none" spc="0" baseline="0">
                <a:solidFill>
                  <a:srgbClr val="000000"/>
                </a:solidFill>
                <a:latin typeface="Calibri (MS)" pitchFamily="0" charset="0"/>
                <a:ea typeface="Calibri (MS)" pitchFamily="0" charset="0"/>
                <a:cs typeface="Calibri (MS)" pitchFamily="0" charset="0"/>
                <a:sym typeface="Calibri (MS)" pitchFamily="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2694454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组合"/>
          <p:cNvGrpSpPr>
            <a:grpSpLocks/>
          </p:cNvGrpSpPr>
          <p:nvPr/>
        </p:nvGrpSpPr>
        <p:grpSpPr>
          <a:xfrm>
            <a:off x="14059089" y="5999"/>
            <a:ext cx="1841563" cy="10282237"/>
            <a:chOff x="14059089" y="5999"/>
            <a:chExt cx="1841563" cy="10282237"/>
          </a:xfrm>
        </p:grpSpPr>
        <p:sp>
          <p:nvSpPr>
            <p:cNvPr id="153" name="曲线"/>
            <p:cNvSpPr>
              <a:spLocks/>
            </p:cNvSpPr>
            <p:nvPr/>
          </p:nvSpPr>
          <p:spPr>
            <a:xfrm rot="0">
              <a:off x="14059089" y="5999"/>
              <a:ext cx="1841563" cy="1028223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5" y="0"/>
                  </a:moveTo>
                  <a:lnTo>
                    <a:pt x="21600" y="21594"/>
                  </a:lnTo>
                  <a:lnTo>
                    <a:pt x="21434" y="2160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156" name="组合"/>
          <p:cNvGrpSpPr>
            <a:grpSpLocks/>
          </p:cNvGrpSpPr>
          <p:nvPr/>
        </p:nvGrpSpPr>
        <p:grpSpPr>
          <a:xfrm>
            <a:off x="11168917" y="5536438"/>
            <a:ext cx="7123080" cy="4756497"/>
            <a:chOff x="11168917" y="5536438"/>
            <a:chExt cx="7123080" cy="4756497"/>
          </a:xfrm>
        </p:grpSpPr>
        <p:sp>
          <p:nvSpPr>
            <p:cNvPr id="155" name="曲线"/>
            <p:cNvSpPr>
              <a:spLocks/>
            </p:cNvSpPr>
            <p:nvPr/>
          </p:nvSpPr>
          <p:spPr>
            <a:xfrm rot="0">
              <a:off x="11168917" y="5536438"/>
              <a:ext cx="7123080" cy="475649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53"/>
                  </a:moveTo>
                  <a:lnTo>
                    <a:pt x="24" y="21600"/>
                  </a:lnTo>
                  <a:lnTo>
                    <a:pt x="0" y="21545"/>
                  </a:lnTo>
                  <a:lnTo>
                    <a:pt x="21575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158" name="组合"/>
          <p:cNvGrpSpPr>
            <a:grpSpLocks/>
          </p:cNvGrpSpPr>
          <p:nvPr/>
        </p:nvGrpSpPr>
        <p:grpSpPr>
          <a:xfrm>
            <a:off x="13773150" y="0"/>
            <a:ext cx="4514848" cy="10286999"/>
            <a:chOff x="13773150" y="0"/>
            <a:chExt cx="4514848" cy="10286999"/>
          </a:xfrm>
        </p:grpSpPr>
        <p:sp>
          <p:nvSpPr>
            <p:cNvPr id="157" name="曲线"/>
            <p:cNvSpPr>
              <a:spLocks/>
            </p:cNvSpPr>
            <p:nvPr/>
          </p:nvSpPr>
          <p:spPr>
            <a:xfrm rot="0">
              <a:off x="13773150" y="0"/>
              <a:ext cx="4514848" cy="1028699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4671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FCAEE">
                <a:alpha val="13000"/>
              </a:srgbClr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160" name="组合"/>
          <p:cNvGrpSpPr>
            <a:grpSpLocks/>
          </p:cNvGrpSpPr>
          <p:nvPr/>
        </p:nvGrpSpPr>
        <p:grpSpPr>
          <a:xfrm>
            <a:off x="14404318" y="0"/>
            <a:ext cx="3883723" cy="10286999"/>
            <a:chOff x="14404318" y="0"/>
            <a:chExt cx="3883723" cy="10286999"/>
          </a:xfrm>
        </p:grpSpPr>
        <p:sp>
          <p:nvSpPr>
            <p:cNvPr id="159" name="曲线"/>
            <p:cNvSpPr>
              <a:spLocks/>
            </p:cNvSpPr>
            <p:nvPr/>
          </p:nvSpPr>
          <p:spPr>
            <a:xfrm rot="0">
              <a:off x="14404318" y="0"/>
              <a:ext cx="3883723" cy="1028699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10085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FCAEE">
                <a:alpha val="4000"/>
              </a:srgbClr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162" name="组合"/>
          <p:cNvGrpSpPr>
            <a:grpSpLocks/>
          </p:cNvGrpSpPr>
          <p:nvPr/>
        </p:nvGrpSpPr>
        <p:grpSpPr>
          <a:xfrm>
            <a:off x="13401675" y="4572000"/>
            <a:ext cx="4886323" cy="5715000"/>
            <a:chOff x="13401675" y="4572000"/>
            <a:chExt cx="4886323" cy="5715000"/>
          </a:xfrm>
        </p:grpSpPr>
        <p:sp>
          <p:nvSpPr>
            <p:cNvPr id="161" name="曲线"/>
            <p:cNvSpPr>
              <a:spLocks/>
            </p:cNvSpPr>
            <p:nvPr/>
          </p:nvSpPr>
          <p:spPr>
            <a:xfrm rot="0">
              <a:off x="13401675" y="4572000"/>
              <a:ext cx="4886323" cy="5715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43000"/>
              </a:srgbClr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164" name="组合"/>
          <p:cNvGrpSpPr>
            <a:grpSpLocks/>
          </p:cNvGrpSpPr>
          <p:nvPr/>
        </p:nvGrpSpPr>
        <p:grpSpPr>
          <a:xfrm>
            <a:off x="14006896" y="0"/>
            <a:ext cx="4281107" cy="10286999"/>
            <a:chOff x="14006896" y="0"/>
            <a:chExt cx="4281107" cy="10286999"/>
          </a:xfrm>
        </p:grpSpPr>
        <p:sp>
          <p:nvSpPr>
            <p:cNvPr id="163" name="曲线"/>
            <p:cNvSpPr>
              <a:spLocks/>
            </p:cNvSpPr>
            <p:nvPr/>
          </p:nvSpPr>
          <p:spPr>
            <a:xfrm rot="0">
              <a:off x="14006896" y="0"/>
              <a:ext cx="4281107" cy="1028699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0"/>
                  </a:lnTo>
                  <a:lnTo>
                    <a:pt x="18693" y="21600"/>
                  </a:lnTo>
                  <a:lnTo>
                    <a:pt x="21599" y="21600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17AFE3">
                <a:alpha val="25000"/>
              </a:srgbClr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166" name="组合"/>
          <p:cNvGrpSpPr>
            <a:grpSpLocks/>
          </p:cNvGrpSpPr>
          <p:nvPr/>
        </p:nvGrpSpPr>
        <p:grpSpPr>
          <a:xfrm>
            <a:off x="16344900" y="0"/>
            <a:ext cx="1943100" cy="10286999"/>
            <a:chOff x="16344900" y="0"/>
            <a:chExt cx="1943100" cy="10286999"/>
          </a:xfrm>
        </p:grpSpPr>
        <p:sp>
          <p:nvSpPr>
            <p:cNvPr id="165" name="曲线"/>
            <p:cNvSpPr>
              <a:spLocks/>
            </p:cNvSpPr>
            <p:nvPr/>
          </p:nvSpPr>
          <p:spPr>
            <a:xfrm rot="0">
              <a:off x="16344900" y="0"/>
              <a:ext cx="1943100" cy="1028699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7049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83C3">
                <a:alpha val="49000"/>
              </a:srgbClr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168" name="组合"/>
          <p:cNvGrpSpPr>
            <a:grpSpLocks/>
          </p:cNvGrpSpPr>
          <p:nvPr/>
        </p:nvGrpSpPr>
        <p:grpSpPr>
          <a:xfrm>
            <a:off x="16404370" y="0"/>
            <a:ext cx="1883665" cy="10286999"/>
            <a:chOff x="16404370" y="0"/>
            <a:chExt cx="1883665" cy="10286999"/>
          </a:xfrm>
        </p:grpSpPr>
        <p:sp>
          <p:nvSpPr>
            <p:cNvPr id="167" name="曲线"/>
            <p:cNvSpPr>
              <a:spLocks/>
            </p:cNvSpPr>
            <p:nvPr/>
          </p:nvSpPr>
          <p:spPr>
            <a:xfrm rot="0">
              <a:off x="16404370" y="0"/>
              <a:ext cx="1883665" cy="1028699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1917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26192">
                <a:alpha val="64000"/>
              </a:srgbClr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170" name="组合"/>
          <p:cNvGrpSpPr>
            <a:grpSpLocks/>
          </p:cNvGrpSpPr>
          <p:nvPr/>
        </p:nvGrpSpPr>
        <p:grpSpPr>
          <a:xfrm>
            <a:off x="15559088" y="5386388"/>
            <a:ext cx="2728911" cy="4900612"/>
            <a:chOff x="15559088" y="5386388"/>
            <a:chExt cx="2728911" cy="4900612"/>
          </a:xfrm>
        </p:grpSpPr>
        <p:sp>
          <p:nvSpPr>
            <p:cNvPr id="169" name="曲线"/>
            <p:cNvSpPr>
              <a:spLocks/>
            </p:cNvSpPr>
            <p:nvPr/>
          </p:nvSpPr>
          <p:spPr>
            <a:xfrm rot="0">
              <a:off x="15559088" y="5386388"/>
              <a:ext cx="2728911" cy="490061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43000"/>
              </a:srgbClr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172" name="组合"/>
          <p:cNvGrpSpPr>
            <a:grpSpLocks/>
          </p:cNvGrpSpPr>
          <p:nvPr/>
        </p:nvGrpSpPr>
        <p:grpSpPr>
          <a:xfrm>
            <a:off x="0" y="6015038"/>
            <a:ext cx="671511" cy="4271961"/>
            <a:chOff x="0" y="6015038"/>
            <a:chExt cx="671511" cy="4271961"/>
          </a:xfrm>
        </p:grpSpPr>
        <p:sp>
          <p:nvSpPr>
            <p:cNvPr id="171" name="曲线"/>
            <p:cNvSpPr>
              <a:spLocks/>
            </p:cNvSpPr>
            <p:nvPr/>
          </p:nvSpPr>
          <p:spPr>
            <a:xfrm rot="0">
              <a:off x="0" y="6015038"/>
              <a:ext cx="671511" cy="4271961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00"/>
              </a:srgbClr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174" name="组合"/>
          <p:cNvGrpSpPr>
            <a:grpSpLocks/>
          </p:cNvGrpSpPr>
          <p:nvPr/>
        </p:nvGrpSpPr>
        <p:grpSpPr>
          <a:xfrm>
            <a:off x="14030326" y="8043861"/>
            <a:ext cx="685800" cy="685800"/>
            <a:chOff x="14030326" y="8043861"/>
            <a:chExt cx="685800" cy="685800"/>
          </a:xfrm>
        </p:grpSpPr>
        <p:sp>
          <p:nvSpPr>
            <p:cNvPr id="173" name="曲线"/>
            <p:cNvSpPr>
              <a:spLocks/>
            </p:cNvSpPr>
            <p:nvPr/>
          </p:nvSpPr>
          <p:spPr>
            <a:xfrm rot="0">
              <a:off x="14030326" y="8043861"/>
              <a:ext cx="685800" cy="6858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176" name="组合"/>
          <p:cNvGrpSpPr>
            <a:grpSpLocks/>
          </p:cNvGrpSpPr>
          <p:nvPr/>
        </p:nvGrpSpPr>
        <p:grpSpPr>
          <a:xfrm>
            <a:off x="10044112" y="2543175"/>
            <a:ext cx="471488" cy="485774"/>
            <a:chOff x="10044112" y="2543175"/>
            <a:chExt cx="471488" cy="485774"/>
          </a:xfrm>
        </p:grpSpPr>
        <p:sp>
          <p:nvSpPr>
            <p:cNvPr id="175" name="曲线"/>
            <p:cNvSpPr>
              <a:spLocks/>
            </p:cNvSpPr>
            <p:nvPr/>
          </p:nvSpPr>
          <p:spPr>
            <a:xfrm rot="0">
              <a:off x="10044112" y="2543175"/>
              <a:ext cx="471488" cy="4857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83C3"/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178" name="组合"/>
          <p:cNvGrpSpPr>
            <a:grpSpLocks/>
          </p:cNvGrpSpPr>
          <p:nvPr/>
        </p:nvGrpSpPr>
        <p:grpSpPr>
          <a:xfrm>
            <a:off x="14030326" y="8843961"/>
            <a:ext cx="271461" cy="271461"/>
            <a:chOff x="14030326" y="8843961"/>
            <a:chExt cx="271461" cy="271461"/>
          </a:xfrm>
        </p:grpSpPr>
        <p:sp>
          <p:nvSpPr>
            <p:cNvPr id="177" name="曲线"/>
            <p:cNvSpPr>
              <a:spLocks/>
            </p:cNvSpPr>
            <p:nvPr/>
          </p:nvSpPr>
          <p:spPr>
            <a:xfrm rot="0">
              <a:off x="14030326" y="8843961"/>
              <a:ext cx="271461" cy="271461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179" name="矩形"/>
          <p:cNvSpPr>
            <a:spLocks/>
          </p:cNvSpPr>
          <p:nvPr/>
        </p:nvSpPr>
        <p:spPr>
          <a:xfrm rot="0">
            <a:off x="1049178" y="1344674"/>
            <a:ext cx="7521892" cy="73139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575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0" i="0" u="none" strike="noStrike" kern="1200" cap="none" spc="-15" baseline="0">
                <a:solidFill>
                  <a:srgbClr val="000000"/>
                </a:solidFill>
                <a:latin typeface="Trebuchet MS Bold" pitchFamily="0" charset="0"/>
                <a:ea typeface="Trebuchet MS Bold" pitchFamily="0" charset="0"/>
                <a:cs typeface="Trebuchet MS Bold" pitchFamily="0" charset="0"/>
                <a:sym typeface="Trebuchet MS Bold" pitchFamily="0" charset="0"/>
              </a:rPr>
              <a:t>WHO ARE THE END USERS?</a:t>
            </a:r>
            <a:endParaRPr lang="zh-CN" altLang="en-US" sz="4800" b="0" i="0" u="none" strike="noStrike" kern="1200" cap="none" spc="-15" baseline="0">
              <a:solidFill>
                <a:srgbClr val="000000"/>
              </a:solidFill>
              <a:latin typeface="Trebuchet MS Bold" pitchFamily="0" charset="0"/>
              <a:ea typeface="Trebuchet MS Bold" pitchFamily="0" charset="0"/>
              <a:cs typeface="Trebuchet MS Bold" pitchFamily="0" charset="0"/>
              <a:sym typeface="Trebuchet MS Bold" pitchFamily="0" charset="0"/>
            </a:endParaRPr>
          </a:p>
        </p:txBody>
      </p:sp>
      <p:grpSp>
        <p:nvGrpSpPr>
          <p:cNvPr id="181" name="组合"/>
          <p:cNvGrpSpPr>
            <a:grpSpLocks/>
          </p:cNvGrpSpPr>
          <p:nvPr/>
        </p:nvGrpSpPr>
        <p:grpSpPr>
          <a:xfrm>
            <a:off x="1085850" y="9258300"/>
            <a:ext cx="3271837" cy="728662"/>
            <a:chOff x="1085850" y="9258300"/>
            <a:chExt cx="3271837" cy="728662"/>
          </a:xfrm>
        </p:grpSpPr>
        <p:sp>
          <p:nvSpPr>
            <p:cNvPr id="180" name="曲线"/>
            <p:cNvSpPr>
              <a:spLocks/>
            </p:cNvSpPr>
            <p:nvPr/>
          </p:nvSpPr>
          <p:spPr>
            <a:xfrm rot="0">
              <a:off x="1085850" y="9258300"/>
              <a:ext cx="3271837" cy="72866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/>
            </a:blipFill>
            <a:ln cmpd="sng" cap="flat">
              <a:noFill/>
              <a:prstDash val="solid"/>
              <a:miter/>
            </a:ln>
          </p:spPr>
        </p:sp>
      </p:grpSp>
      <p:sp>
        <p:nvSpPr>
          <p:cNvPr id="182" name="矩形"/>
          <p:cNvSpPr>
            <a:spLocks/>
          </p:cNvSpPr>
          <p:nvPr/>
        </p:nvSpPr>
        <p:spPr>
          <a:xfrm rot="0">
            <a:off x="17030128" y="9707466"/>
            <a:ext cx="226693" cy="2514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1200" cap="none" spc="15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6</a:t>
            </a:r>
            <a:endParaRPr lang="zh-CN" altLang="en-US" sz="1650" b="0" i="0" u="none" strike="noStrike" kern="1200" cap="none" spc="15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grpSp>
        <p:nvGrpSpPr>
          <p:cNvPr id="185" name="组合"/>
          <p:cNvGrpSpPr>
            <a:grpSpLocks/>
          </p:cNvGrpSpPr>
          <p:nvPr/>
        </p:nvGrpSpPr>
        <p:grpSpPr>
          <a:xfrm>
            <a:off x="1" y="2986086"/>
            <a:ext cx="10515599" cy="4336351"/>
            <a:chOff x="1" y="2986086"/>
            <a:chExt cx="10515599" cy="4336351"/>
          </a:xfrm>
        </p:grpSpPr>
        <p:sp>
          <p:nvSpPr>
            <p:cNvPr id="183" name="曲线"/>
            <p:cNvSpPr>
              <a:spLocks/>
            </p:cNvSpPr>
            <p:nvPr/>
          </p:nvSpPr>
          <p:spPr>
            <a:xfrm rot="0">
              <a:off x="1" y="3028948"/>
              <a:ext cx="10515599" cy="42934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48000">
                  <a:srgbClr val="080808">
                    <a:alpha val="100000"/>
                  </a:srgbClr>
                </a:gs>
                <a:gs pos="100000">
                  <a:srgbClr val="666666">
                    <a:alpha val="100000"/>
                  </a:srgbClr>
                </a:gs>
              </a:gsLst>
              <a:lin ang="16200000" scaled="1"/>
            </a:gradFill>
            <a:ln cmpd="sng" cap="flat">
              <a:noFill/>
              <a:prstDash val="solid"/>
              <a:miter/>
            </a:ln>
          </p:spPr>
        </p:sp>
        <p:sp>
          <p:nvSpPr>
            <p:cNvPr id="184" name="矩形"/>
            <p:cNvSpPr>
              <a:spLocks/>
            </p:cNvSpPr>
            <p:nvPr/>
          </p:nvSpPr>
          <p:spPr>
            <a:xfrm rot="0">
              <a:off x="1" y="2986086"/>
              <a:ext cx="10515599" cy="4336345"/>
            </a:xfrm>
            <a:prstGeom prst="rect"/>
            <a:noFill/>
            <a:ln w="12700" cmpd="sng" cap="flat">
              <a:noFill/>
              <a:prstDash val="solid"/>
              <a:miter/>
            </a:ln>
          </p:spPr>
          <p:txBody>
            <a:bodyPr vert="horz" wrap="square" lIns="50800" tIns="50800" rIns="50800" bIns="50800" anchor="t" anchorCtr="0">
              <a:prstTxWarp prst="textNoShape"/>
            </a:bodyPr>
            <a:lstStyle/>
            <a:p>
              <a:pPr lvl="1" marL="488442" indent="-244221" algn="l">
                <a:lnSpc>
                  <a:spcPts val="3240"/>
                </a:lnSpc>
                <a:spcBef>
                  <a:spcPts val="0"/>
                </a:spcBef>
                <a:spcAft>
                  <a:spcPts val="0"/>
                </a:spcAft>
                <a:buClrTx/>
                <a:buAutoNum type="arabicPeriod"/>
              </a:pPr>
              <a:r>
                <a:rPr lang="en-US" altLang="zh-CN" sz="2700" b="0" i="0" u="none" strike="noStrike" kern="1200" cap="none" spc="0" baseline="0">
                  <a:solidFill>
                    <a:srgbClr val="FFFFFF"/>
                  </a:solidFill>
                  <a:latin typeface="Calibri (MS) Bold Italics" pitchFamily="0" charset="0"/>
                  <a:ea typeface="Calibri (MS) Bold Italics" pitchFamily="0" charset="0"/>
                  <a:cs typeface="Calibri (MS) Bold Italics" pitchFamily="0" charset="0"/>
                  <a:sym typeface="Calibri (MS) Bold Italics" pitchFamily="0" charset="0"/>
                </a:rPr>
                <a:t>Recruiters &amp; Hiring Managers – To evaluate your skills, projects, and suitability for a job.</a:t>
              </a:r>
              <a:endParaRPr lang="en-US" altLang="zh-CN" sz="2700" b="0" i="0" u="none" strike="noStrike" kern="1200" cap="none" spc="0" baseline="0">
                <a:solidFill>
                  <a:srgbClr val="FFFFFF"/>
                </a:solidFill>
                <a:latin typeface="Calibri (MS) Bold Italics" pitchFamily="0" charset="0"/>
                <a:ea typeface="Calibri (MS) Bold Italics" pitchFamily="0" charset="0"/>
                <a:cs typeface="Calibri (MS) Bold Italics" pitchFamily="0" charset="0"/>
                <a:sym typeface="Calibri (MS) Bold Italics" pitchFamily="0" charset="0"/>
              </a:endParaRPr>
            </a:p>
            <a:p>
              <a:pPr lvl="1" marL="488442" indent="-244221" algn="l">
                <a:lnSpc>
                  <a:spcPts val="3240"/>
                </a:lnSpc>
                <a:spcBef>
                  <a:spcPts val="0"/>
                </a:spcBef>
                <a:spcAft>
                  <a:spcPts val="0"/>
                </a:spcAft>
                <a:buClrTx/>
                <a:buAutoNum type="arabicPeriod"/>
              </a:pPr>
              <a:r>
                <a:rPr lang="en-US" altLang="zh-CN" sz="2700" b="0" i="0" u="none" strike="noStrike" kern="1200" cap="none" spc="0" baseline="0">
                  <a:solidFill>
                    <a:srgbClr val="FFFFFF"/>
                  </a:solidFill>
                  <a:latin typeface="Calibri (MS) Bold Italics" pitchFamily="0" charset="0"/>
                  <a:ea typeface="Calibri (MS) Bold Italics" pitchFamily="0" charset="0"/>
                  <a:cs typeface="Calibri (MS) Bold Italics" pitchFamily="0" charset="0"/>
                  <a:sym typeface="Calibri (MS) Bold Italics" pitchFamily="0" charset="0"/>
                </a:rPr>
                <a:t>2. Clients (for freelancers) – To check your past work and decide whether to hire you.</a:t>
              </a:r>
              <a:endParaRPr lang="en-US" altLang="zh-CN" sz="2700" b="0" i="0" u="none" strike="noStrike" kern="1200" cap="none" spc="0" baseline="0">
                <a:solidFill>
                  <a:srgbClr val="FFFFFF"/>
                </a:solidFill>
                <a:latin typeface="Calibri (MS) Bold Italics" pitchFamily="0" charset="0"/>
                <a:ea typeface="Calibri (MS) Bold Italics" pitchFamily="0" charset="0"/>
                <a:cs typeface="Calibri (MS) Bold Italics" pitchFamily="0" charset="0"/>
                <a:sym typeface="Calibri (MS) Bold Italics" pitchFamily="0" charset="0"/>
              </a:endParaRPr>
            </a:p>
            <a:p>
              <a:pPr lvl="1" marL="488442" indent="-244221" algn="l">
                <a:lnSpc>
                  <a:spcPts val="3240"/>
                </a:lnSpc>
                <a:spcBef>
                  <a:spcPts val="0"/>
                </a:spcBef>
                <a:spcAft>
                  <a:spcPts val="0"/>
                </a:spcAft>
                <a:buClrTx/>
                <a:buAutoNum type="arabicPeriod"/>
              </a:pPr>
              <a:r>
                <a:rPr lang="en-US" altLang="zh-CN" sz="2700" b="0" i="0" u="none" strike="noStrike" kern="1200" cap="none" spc="0" baseline="0">
                  <a:solidFill>
                    <a:srgbClr val="FFFFFF"/>
                  </a:solidFill>
                  <a:latin typeface="Calibri (MS) Bold Italics" pitchFamily="0" charset="0"/>
                  <a:ea typeface="Calibri (MS) Bold Italics" pitchFamily="0" charset="0"/>
                  <a:cs typeface="Calibri (MS) Bold Italics" pitchFamily="0" charset="0"/>
                  <a:sym typeface="Calibri (MS) Bold Italics" pitchFamily="0" charset="0"/>
                </a:rPr>
                <a:t>3. Teachers / Evaluators – If it’s an academic project, they review it for grading.</a:t>
              </a:r>
              <a:endParaRPr lang="en-US" altLang="zh-CN" sz="2700" b="0" i="0" u="none" strike="noStrike" kern="1200" cap="none" spc="0" baseline="0">
                <a:solidFill>
                  <a:srgbClr val="FFFFFF"/>
                </a:solidFill>
                <a:latin typeface="Calibri (MS) Bold Italics" pitchFamily="0" charset="0"/>
                <a:ea typeface="Calibri (MS) Bold Italics" pitchFamily="0" charset="0"/>
                <a:cs typeface="Calibri (MS) Bold Italics" pitchFamily="0" charset="0"/>
                <a:sym typeface="Calibri (MS) Bold Italics" pitchFamily="0" charset="0"/>
              </a:endParaRPr>
            </a:p>
            <a:p>
              <a:pPr lvl="1" marL="488442" indent="-244221" algn="l">
                <a:lnSpc>
                  <a:spcPts val="3240"/>
                </a:lnSpc>
                <a:spcBef>
                  <a:spcPts val="0"/>
                </a:spcBef>
                <a:spcAft>
                  <a:spcPts val="0"/>
                </a:spcAft>
                <a:buClrTx/>
                <a:buAutoNum type="arabicPeriod"/>
              </a:pPr>
              <a:r>
                <a:rPr lang="en-US" altLang="zh-CN" sz="2700" b="0" i="0" u="none" strike="noStrike" kern="1200" cap="none" spc="0" baseline="0">
                  <a:solidFill>
                    <a:srgbClr val="FFFFFF"/>
                  </a:solidFill>
                  <a:latin typeface="Calibri (MS) Bold Italics" pitchFamily="0" charset="0"/>
                  <a:ea typeface="Calibri (MS) Bold Italics" pitchFamily="0" charset="0"/>
                  <a:cs typeface="Calibri (MS) Bold Italics" pitchFamily="0" charset="0"/>
                  <a:sym typeface="Calibri (MS) Bold Italics" pitchFamily="0" charset="0"/>
                </a:rPr>
                <a:t>4. Peers &amp; Collaborators – Students, colleagues, or developers who may want to collaborate.</a:t>
              </a:r>
              <a:endParaRPr lang="en-US" altLang="zh-CN" sz="2700" b="0" i="0" u="none" strike="noStrike" kern="1200" cap="none" spc="0" baseline="0">
                <a:solidFill>
                  <a:srgbClr val="FFFFFF"/>
                </a:solidFill>
                <a:latin typeface="Calibri (MS) Bold Italics" pitchFamily="0" charset="0"/>
                <a:ea typeface="Calibri (MS) Bold Italics" pitchFamily="0" charset="0"/>
                <a:cs typeface="Calibri (MS) Bold Italics" pitchFamily="0" charset="0"/>
                <a:sym typeface="Calibri (MS) Bold Italics" pitchFamily="0" charset="0"/>
              </a:endParaRPr>
            </a:p>
            <a:p>
              <a:pPr lvl="1" marL="488442" indent="-244221" algn="l">
                <a:lnSpc>
                  <a:spcPts val="3240"/>
                </a:lnSpc>
                <a:spcBef>
                  <a:spcPts val="0"/>
                </a:spcBef>
                <a:spcAft>
                  <a:spcPts val="0"/>
                </a:spcAft>
                <a:buClrTx/>
                <a:buAutoNum type="arabicPeriod"/>
              </a:pPr>
              <a:r>
                <a:rPr lang="en-US" altLang="zh-CN" sz="2700" b="0" i="0" u="none" strike="noStrike" kern="1200" cap="none" spc="0" baseline="0">
                  <a:solidFill>
                    <a:srgbClr val="FFFFFF"/>
                  </a:solidFill>
                  <a:latin typeface="Calibri (MS) Bold Italics" pitchFamily="0" charset="0"/>
                  <a:ea typeface="Calibri (MS) Bold Italics" pitchFamily="0" charset="0"/>
                  <a:cs typeface="Calibri (MS) Bold Italics" pitchFamily="0" charset="0"/>
                  <a:sym typeface="Calibri (MS) Bold Italics" pitchFamily="0" charset="0"/>
                </a:rPr>
                <a:t>5. General Audience – Anyone interested in knowing more about your work, achievements, and skills.</a:t>
              </a:r>
              <a:endParaRPr lang="zh-CN" altLang="en-US" sz="2700" b="0" i="0" u="none" strike="noStrike" kern="1200" cap="none" spc="0" baseline="0">
                <a:solidFill>
                  <a:srgbClr val="FFFFFF"/>
                </a:solidFill>
                <a:latin typeface="Calibri (MS) Bold Italics" pitchFamily="0" charset="0"/>
                <a:ea typeface="Calibri (MS) Bold Italics" pitchFamily="0" charset="0"/>
                <a:cs typeface="Calibri (MS) Bold Italics" pitchFamily="0" charset="0"/>
                <a:sym typeface="Calibri (MS) Bold Italics" pitchFamily="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0981967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组合"/>
          <p:cNvGrpSpPr>
            <a:grpSpLocks/>
          </p:cNvGrpSpPr>
          <p:nvPr/>
        </p:nvGrpSpPr>
        <p:grpSpPr>
          <a:xfrm>
            <a:off x="14059089" y="5999"/>
            <a:ext cx="1841563" cy="10282237"/>
            <a:chOff x="14059089" y="5999"/>
            <a:chExt cx="1841563" cy="10282237"/>
          </a:xfrm>
        </p:grpSpPr>
        <p:sp>
          <p:nvSpPr>
            <p:cNvPr id="186" name="曲线"/>
            <p:cNvSpPr>
              <a:spLocks/>
            </p:cNvSpPr>
            <p:nvPr/>
          </p:nvSpPr>
          <p:spPr>
            <a:xfrm rot="0">
              <a:off x="14059089" y="5999"/>
              <a:ext cx="1841563" cy="1028223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5" y="0"/>
                  </a:moveTo>
                  <a:lnTo>
                    <a:pt x="21600" y="21594"/>
                  </a:lnTo>
                  <a:lnTo>
                    <a:pt x="21434" y="2160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189" name="组合"/>
          <p:cNvGrpSpPr>
            <a:grpSpLocks/>
          </p:cNvGrpSpPr>
          <p:nvPr/>
        </p:nvGrpSpPr>
        <p:grpSpPr>
          <a:xfrm>
            <a:off x="11168917" y="5536438"/>
            <a:ext cx="7123080" cy="4756497"/>
            <a:chOff x="11168917" y="5536438"/>
            <a:chExt cx="7123080" cy="4756497"/>
          </a:xfrm>
        </p:grpSpPr>
        <p:sp>
          <p:nvSpPr>
            <p:cNvPr id="188" name="曲线"/>
            <p:cNvSpPr>
              <a:spLocks/>
            </p:cNvSpPr>
            <p:nvPr/>
          </p:nvSpPr>
          <p:spPr>
            <a:xfrm rot="0">
              <a:off x="11168917" y="5536438"/>
              <a:ext cx="7123080" cy="475649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53"/>
                  </a:moveTo>
                  <a:lnTo>
                    <a:pt x="24" y="21600"/>
                  </a:lnTo>
                  <a:lnTo>
                    <a:pt x="0" y="21545"/>
                  </a:lnTo>
                  <a:lnTo>
                    <a:pt x="21575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191" name="组合"/>
          <p:cNvGrpSpPr>
            <a:grpSpLocks/>
          </p:cNvGrpSpPr>
          <p:nvPr/>
        </p:nvGrpSpPr>
        <p:grpSpPr>
          <a:xfrm>
            <a:off x="13773150" y="0"/>
            <a:ext cx="4514848" cy="10286999"/>
            <a:chOff x="13773150" y="0"/>
            <a:chExt cx="4514848" cy="10286999"/>
          </a:xfrm>
        </p:grpSpPr>
        <p:sp>
          <p:nvSpPr>
            <p:cNvPr id="190" name="曲线"/>
            <p:cNvSpPr>
              <a:spLocks/>
            </p:cNvSpPr>
            <p:nvPr/>
          </p:nvSpPr>
          <p:spPr>
            <a:xfrm rot="0">
              <a:off x="13773150" y="0"/>
              <a:ext cx="4514848" cy="1028699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4671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FCAEE">
                <a:alpha val="13000"/>
              </a:srgbClr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193" name="组合"/>
          <p:cNvGrpSpPr>
            <a:grpSpLocks/>
          </p:cNvGrpSpPr>
          <p:nvPr/>
        </p:nvGrpSpPr>
        <p:grpSpPr>
          <a:xfrm>
            <a:off x="14404318" y="0"/>
            <a:ext cx="3883723" cy="10286999"/>
            <a:chOff x="14404318" y="0"/>
            <a:chExt cx="3883723" cy="10286999"/>
          </a:xfrm>
        </p:grpSpPr>
        <p:sp>
          <p:nvSpPr>
            <p:cNvPr id="192" name="曲线"/>
            <p:cNvSpPr>
              <a:spLocks/>
            </p:cNvSpPr>
            <p:nvPr/>
          </p:nvSpPr>
          <p:spPr>
            <a:xfrm rot="0">
              <a:off x="14404318" y="0"/>
              <a:ext cx="3883723" cy="1028699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10085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FCAEE">
                <a:alpha val="4000"/>
              </a:srgbClr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195" name="组合"/>
          <p:cNvGrpSpPr>
            <a:grpSpLocks/>
          </p:cNvGrpSpPr>
          <p:nvPr/>
        </p:nvGrpSpPr>
        <p:grpSpPr>
          <a:xfrm>
            <a:off x="13401675" y="4572000"/>
            <a:ext cx="4886323" cy="5715000"/>
            <a:chOff x="13401675" y="4572000"/>
            <a:chExt cx="4886323" cy="5715000"/>
          </a:xfrm>
        </p:grpSpPr>
        <p:sp>
          <p:nvSpPr>
            <p:cNvPr id="194" name="曲线"/>
            <p:cNvSpPr>
              <a:spLocks/>
            </p:cNvSpPr>
            <p:nvPr/>
          </p:nvSpPr>
          <p:spPr>
            <a:xfrm rot="0">
              <a:off x="13401675" y="4572000"/>
              <a:ext cx="4886323" cy="5715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43000"/>
              </a:srgbClr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197" name="组合"/>
          <p:cNvGrpSpPr>
            <a:grpSpLocks/>
          </p:cNvGrpSpPr>
          <p:nvPr/>
        </p:nvGrpSpPr>
        <p:grpSpPr>
          <a:xfrm>
            <a:off x="14006896" y="0"/>
            <a:ext cx="4281107" cy="10286999"/>
            <a:chOff x="14006896" y="0"/>
            <a:chExt cx="4281107" cy="10286999"/>
          </a:xfrm>
        </p:grpSpPr>
        <p:sp>
          <p:nvSpPr>
            <p:cNvPr id="196" name="曲线"/>
            <p:cNvSpPr>
              <a:spLocks/>
            </p:cNvSpPr>
            <p:nvPr/>
          </p:nvSpPr>
          <p:spPr>
            <a:xfrm rot="0">
              <a:off x="14006896" y="0"/>
              <a:ext cx="4281107" cy="1028699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0"/>
                  </a:lnTo>
                  <a:lnTo>
                    <a:pt x="18693" y="21600"/>
                  </a:lnTo>
                  <a:lnTo>
                    <a:pt x="21599" y="21600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17AFE3">
                <a:alpha val="25000"/>
              </a:srgbClr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199" name="组合"/>
          <p:cNvGrpSpPr>
            <a:grpSpLocks/>
          </p:cNvGrpSpPr>
          <p:nvPr/>
        </p:nvGrpSpPr>
        <p:grpSpPr>
          <a:xfrm>
            <a:off x="16344900" y="0"/>
            <a:ext cx="1943100" cy="10286999"/>
            <a:chOff x="16344900" y="0"/>
            <a:chExt cx="1943100" cy="10286999"/>
          </a:xfrm>
        </p:grpSpPr>
        <p:sp>
          <p:nvSpPr>
            <p:cNvPr id="198" name="曲线"/>
            <p:cNvSpPr>
              <a:spLocks/>
            </p:cNvSpPr>
            <p:nvPr/>
          </p:nvSpPr>
          <p:spPr>
            <a:xfrm rot="0">
              <a:off x="16344900" y="0"/>
              <a:ext cx="1943100" cy="1028699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7049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83C3">
                <a:alpha val="49000"/>
              </a:srgbClr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201" name="组合"/>
          <p:cNvGrpSpPr>
            <a:grpSpLocks/>
          </p:cNvGrpSpPr>
          <p:nvPr/>
        </p:nvGrpSpPr>
        <p:grpSpPr>
          <a:xfrm>
            <a:off x="16404370" y="0"/>
            <a:ext cx="1883665" cy="10286999"/>
            <a:chOff x="16404370" y="0"/>
            <a:chExt cx="1883665" cy="10286999"/>
          </a:xfrm>
        </p:grpSpPr>
        <p:sp>
          <p:nvSpPr>
            <p:cNvPr id="200" name="曲线"/>
            <p:cNvSpPr>
              <a:spLocks/>
            </p:cNvSpPr>
            <p:nvPr/>
          </p:nvSpPr>
          <p:spPr>
            <a:xfrm rot="0">
              <a:off x="16404370" y="0"/>
              <a:ext cx="1883665" cy="1028699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1917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26192">
                <a:alpha val="64000"/>
              </a:srgbClr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203" name="组合"/>
          <p:cNvGrpSpPr>
            <a:grpSpLocks/>
          </p:cNvGrpSpPr>
          <p:nvPr/>
        </p:nvGrpSpPr>
        <p:grpSpPr>
          <a:xfrm>
            <a:off x="15559088" y="5386388"/>
            <a:ext cx="2728911" cy="4900612"/>
            <a:chOff x="15559088" y="5386388"/>
            <a:chExt cx="2728911" cy="4900612"/>
          </a:xfrm>
        </p:grpSpPr>
        <p:sp>
          <p:nvSpPr>
            <p:cNvPr id="202" name="曲线"/>
            <p:cNvSpPr>
              <a:spLocks/>
            </p:cNvSpPr>
            <p:nvPr/>
          </p:nvSpPr>
          <p:spPr>
            <a:xfrm rot="0">
              <a:off x="15559088" y="5386388"/>
              <a:ext cx="2728911" cy="490061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43000"/>
              </a:srgbClr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205" name="组合"/>
          <p:cNvGrpSpPr>
            <a:grpSpLocks/>
          </p:cNvGrpSpPr>
          <p:nvPr/>
        </p:nvGrpSpPr>
        <p:grpSpPr>
          <a:xfrm>
            <a:off x="0" y="6015038"/>
            <a:ext cx="671511" cy="4271961"/>
            <a:chOff x="0" y="6015038"/>
            <a:chExt cx="671511" cy="4271961"/>
          </a:xfrm>
        </p:grpSpPr>
        <p:sp>
          <p:nvSpPr>
            <p:cNvPr id="204" name="曲线"/>
            <p:cNvSpPr>
              <a:spLocks/>
            </p:cNvSpPr>
            <p:nvPr/>
          </p:nvSpPr>
          <p:spPr>
            <a:xfrm rot="0">
              <a:off x="0" y="6015038"/>
              <a:ext cx="671511" cy="4271961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00"/>
              </a:srgbClr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207" name="组合"/>
          <p:cNvGrpSpPr>
            <a:grpSpLocks/>
          </p:cNvGrpSpPr>
          <p:nvPr/>
        </p:nvGrpSpPr>
        <p:grpSpPr>
          <a:xfrm>
            <a:off x="0" y="2214562"/>
            <a:ext cx="4043362" cy="4872038"/>
            <a:chOff x="0" y="2214562"/>
            <a:chExt cx="4043362" cy="4872038"/>
          </a:xfrm>
        </p:grpSpPr>
        <p:sp>
          <p:nvSpPr>
            <p:cNvPr id="206" name="曲线"/>
            <p:cNvSpPr>
              <a:spLocks/>
            </p:cNvSpPr>
            <p:nvPr/>
          </p:nvSpPr>
          <p:spPr>
            <a:xfrm rot="0">
              <a:off x="0" y="2214562"/>
              <a:ext cx="4043362" cy="4872038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 l="-13" r="-13"/>
              </a:stretch>
            </a:blipFill>
            <a:ln cmpd="sng" cap="flat">
              <a:noFill/>
              <a:prstDash val="solid"/>
              <a:miter/>
            </a:ln>
          </p:spPr>
        </p:sp>
      </p:grpSp>
      <p:grpSp>
        <p:nvGrpSpPr>
          <p:cNvPr id="209" name="组合"/>
          <p:cNvGrpSpPr>
            <a:grpSpLocks/>
          </p:cNvGrpSpPr>
          <p:nvPr/>
        </p:nvGrpSpPr>
        <p:grpSpPr>
          <a:xfrm>
            <a:off x="14030326" y="8043861"/>
            <a:ext cx="685800" cy="685800"/>
            <a:chOff x="14030326" y="8043861"/>
            <a:chExt cx="685800" cy="685800"/>
          </a:xfrm>
        </p:grpSpPr>
        <p:sp>
          <p:nvSpPr>
            <p:cNvPr id="208" name="曲线"/>
            <p:cNvSpPr>
              <a:spLocks/>
            </p:cNvSpPr>
            <p:nvPr/>
          </p:nvSpPr>
          <p:spPr>
            <a:xfrm rot="0">
              <a:off x="14030326" y="8043861"/>
              <a:ext cx="685800" cy="6858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211" name="组合"/>
          <p:cNvGrpSpPr>
            <a:grpSpLocks/>
          </p:cNvGrpSpPr>
          <p:nvPr/>
        </p:nvGrpSpPr>
        <p:grpSpPr>
          <a:xfrm>
            <a:off x="10044112" y="2543175"/>
            <a:ext cx="471488" cy="485774"/>
            <a:chOff x="10044112" y="2543175"/>
            <a:chExt cx="471488" cy="485774"/>
          </a:xfrm>
        </p:grpSpPr>
        <p:sp>
          <p:nvSpPr>
            <p:cNvPr id="210" name="曲线"/>
            <p:cNvSpPr>
              <a:spLocks/>
            </p:cNvSpPr>
            <p:nvPr/>
          </p:nvSpPr>
          <p:spPr>
            <a:xfrm rot="0">
              <a:off x="10044112" y="2543175"/>
              <a:ext cx="471488" cy="4857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83C3"/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213" name="组合"/>
          <p:cNvGrpSpPr>
            <a:grpSpLocks/>
          </p:cNvGrpSpPr>
          <p:nvPr/>
        </p:nvGrpSpPr>
        <p:grpSpPr>
          <a:xfrm>
            <a:off x="14030326" y="8843961"/>
            <a:ext cx="271461" cy="271461"/>
            <a:chOff x="14030326" y="8843961"/>
            <a:chExt cx="271461" cy="271461"/>
          </a:xfrm>
        </p:grpSpPr>
        <p:sp>
          <p:nvSpPr>
            <p:cNvPr id="212" name="曲线"/>
            <p:cNvSpPr>
              <a:spLocks/>
            </p:cNvSpPr>
            <p:nvPr/>
          </p:nvSpPr>
          <p:spPr>
            <a:xfrm rot="0">
              <a:off x="14030326" y="8843961"/>
              <a:ext cx="271461" cy="271461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214" name="矩形"/>
          <p:cNvSpPr>
            <a:spLocks/>
          </p:cNvSpPr>
          <p:nvPr/>
        </p:nvSpPr>
        <p:spPr>
          <a:xfrm rot="0">
            <a:off x="837247" y="1290637"/>
            <a:ext cx="14644688" cy="8229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64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15" baseline="0">
                <a:solidFill>
                  <a:srgbClr val="000000"/>
                </a:solidFill>
                <a:latin typeface="Trebuchet MS Bold" pitchFamily="0" charset="0"/>
                <a:ea typeface="Trebuchet MS Bold" pitchFamily="0" charset="0"/>
                <a:cs typeface="Trebuchet MS Bold" pitchFamily="0" charset="0"/>
                <a:sym typeface="Trebuchet MS Bold" pitchFamily="0" charset="0"/>
              </a:rPr>
              <a:t>TOOLS AND TECHNIQUES</a:t>
            </a:r>
            <a:endParaRPr lang="zh-CN" altLang="en-US" sz="5400" b="0" i="0" u="none" strike="noStrike" kern="1200" cap="none" spc="15" baseline="0">
              <a:solidFill>
                <a:srgbClr val="000000"/>
              </a:solidFill>
              <a:latin typeface="Trebuchet MS Bold" pitchFamily="0" charset="0"/>
              <a:ea typeface="Trebuchet MS Bold" pitchFamily="0" charset="0"/>
              <a:cs typeface="Trebuchet MS Bold" pitchFamily="0" charset="0"/>
              <a:sym typeface="Trebuchet MS Bold" pitchFamily="0" charset="0"/>
            </a:endParaRPr>
          </a:p>
        </p:txBody>
      </p:sp>
      <p:grpSp>
        <p:nvGrpSpPr>
          <p:cNvPr id="216" name="组合"/>
          <p:cNvGrpSpPr>
            <a:grpSpLocks/>
          </p:cNvGrpSpPr>
          <p:nvPr/>
        </p:nvGrpSpPr>
        <p:grpSpPr>
          <a:xfrm>
            <a:off x="1014412" y="9701212"/>
            <a:ext cx="3214688" cy="300038"/>
            <a:chOff x="1014412" y="9701212"/>
            <a:chExt cx="3214688" cy="300038"/>
          </a:xfrm>
        </p:grpSpPr>
        <p:sp>
          <p:nvSpPr>
            <p:cNvPr id="215" name="曲线"/>
            <p:cNvSpPr>
              <a:spLocks/>
            </p:cNvSpPr>
            <p:nvPr/>
          </p:nvSpPr>
          <p:spPr>
            <a:xfrm rot="0">
              <a:off x="1014412" y="9701212"/>
              <a:ext cx="3214688" cy="300038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/>
              <a:stretch>
                <a:fillRect l="-66666" r="-66666"/>
              </a:stretch>
            </a:blipFill>
            <a:ln cmpd="sng" cap="flat">
              <a:noFill/>
              <a:prstDash val="solid"/>
              <a:miter/>
            </a:ln>
          </p:spPr>
        </p:sp>
      </p:grpSp>
      <p:sp>
        <p:nvSpPr>
          <p:cNvPr id="217" name="矩形"/>
          <p:cNvSpPr>
            <a:spLocks/>
          </p:cNvSpPr>
          <p:nvPr/>
        </p:nvSpPr>
        <p:spPr>
          <a:xfrm rot="0">
            <a:off x="17030128" y="9707466"/>
            <a:ext cx="226693" cy="2514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1200" cap="none" spc="15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7</a:t>
            </a:r>
            <a:endParaRPr lang="zh-CN" altLang="en-US" sz="1650" b="0" i="0" u="none" strike="noStrike" kern="1200" cap="none" spc="15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grpSp>
        <p:nvGrpSpPr>
          <p:cNvPr id="220" name="组合"/>
          <p:cNvGrpSpPr>
            <a:grpSpLocks/>
          </p:cNvGrpSpPr>
          <p:nvPr/>
        </p:nvGrpSpPr>
        <p:grpSpPr>
          <a:xfrm>
            <a:off x="4043361" y="2743199"/>
            <a:ext cx="9161860" cy="1427892"/>
            <a:chOff x="4043361" y="2743199"/>
            <a:chExt cx="9161860" cy="1427892"/>
          </a:xfrm>
        </p:grpSpPr>
        <p:sp>
          <p:nvSpPr>
            <p:cNvPr id="218" name="曲线"/>
            <p:cNvSpPr>
              <a:spLocks/>
            </p:cNvSpPr>
            <p:nvPr/>
          </p:nvSpPr>
          <p:spPr>
            <a:xfrm rot="0">
              <a:off x="4043361" y="2786062"/>
              <a:ext cx="9161812" cy="138503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558ED5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19" name="矩形"/>
            <p:cNvSpPr>
              <a:spLocks/>
            </p:cNvSpPr>
            <p:nvPr/>
          </p:nvSpPr>
          <p:spPr>
            <a:xfrm rot="0">
              <a:off x="4043361" y="2743199"/>
              <a:ext cx="9161860" cy="1427857"/>
            </a:xfrm>
            <a:prstGeom prst="rect"/>
            <a:noFill/>
            <a:ln w="12700" cmpd="sng" cap="flat">
              <a:noFill/>
              <a:prstDash val="solid"/>
              <a:miter/>
            </a:ln>
          </p:spPr>
          <p:txBody>
            <a:bodyPr vert="horz" wrap="square" lIns="50800" tIns="50800" rIns="50800" bIns="50800" anchor="t" anchorCtr="0">
              <a:prstTxWarp prst="textNoShape"/>
            </a:bodyPr>
            <a:lstStyle/>
            <a:p>
              <a:pPr marL="0" indent="0" algn="l">
                <a:lnSpc>
                  <a:spcPts val="324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700" b="0" i="0" u="none" strike="noStrike" kern="1200" cap="none" spc="0" baseline="0">
                  <a:solidFill>
                    <a:srgbClr val="000000"/>
                  </a:solidFill>
                  <a:latin typeface="Calibri (MS)" pitchFamily="0" charset="0"/>
                  <a:ea typeface="Calibri (MS)" pitchFamily="0" charset="0"/>
                  <a:cs typeface="Calibri (MS)" pitchFamily="0" charset="0"/>
                  <a:sym typeface="Calibri (MS)" pitchFamily="0" charset="0"/>
                </a:rPr>
                <a:t>sticky header with name + navigationA hero section (intro)A thunder/lightning background animationA footer with auto year update</a:t>
              </a:r>
              <a:endParaRPr lang="zh-CN" altLang="en-US" sz="2700" b="0" i="0" u="none" strike="noStrike" kern="1200" cap="none" spc="0" baseline="0">
                <a:solidFill>
                  <a:srgbClr val="000000"/>
                </a:solidFill>
                <a:latin typeface="Calibri (MS)" pitchFamily="0" charset="0"/>
                <a:ea typeface="Calibri (MS)" pitchFamily="0" charset="0"/>
                <a:cs typeface="Calibri (MS)" pitchFamily="0" charset="0"/>
                <a:sym typeface="Calibri (MS)" pitchFamily="0" charset="0"/>
              </a:endParaRPr>
            </a:p>
          </p:txBody>
        </p:sp>
      </p:grpSp>
      <p:grpSp>
        <p:nvGrpSpPr>
          <p:cNvPr id="223" name="组合"/>
          <p:cNvGrpSpPr>
            <a:grpSpLocks/>
          </p:cNvGrpSpPr>
          <p:nvPr/>
        </p:nvGrpSpPr>
        <p:grpSpPr>
          <a:xfrm>
            <a:off x="4043361" y="4227670"/>
            <a:ext cx="9161860" cy="4336351"/>
            <a:chOff x="4043361" y="4227670"/>
            <a:chExt cx="9161860" cy="4336351"/>
          </a:xfrm>
        </p:grpSpPr>
        <p:sp>
          <p:nvSpPr>
            <p:cNvPr id="221" name="曲线"/>
            <p:cNvSpPr>
              <a:spLocks/>
            </p:cNvSpPr>
            <p:nvPr/>
          </p:nvSpPr>
          <p:spPr>
            <a:xfrm rot="0">
              <a:off x="4043361" y="4270533"/>
              <a:ext cx="9161812" cy="42934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77933C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22" name="矩形"/>
            <p:cNvSpPr>
              <a:spLocks/>
            </p:cNvSpPr>
            <p:nvPr/>
          </p:nvSpPr>
          <p:spPr>
            <a:xfrm rot="0">
              <a:off x="4043361" y="4227670"/>
              <a:ext cx="9161860" cy="4336344"/>
            </a:xfrm>
            <a:prstGeom prst="rect"/>
            <a:noFill/>
            <a:ln w="12700" cmpd="sng" cap="flat">
              <a:noFill/>
              <a:prstDash val="solid"/>
              <a:miter/>
            </a:ln>
          </p:spPr>
          <p:txBody>
            <a:bodyPr vert="horz" wrap="square" lIns="50800" tIns="50800" rIns="50800" bIns="50800" anchor="t" anchorCtr="0">
              <a:prstTxWarp prst="textNoShape"/>
            </a:bodyPr>
            <a:lstStyle/>
            <a:p>
              <a:pPr lvl="1" marL="488442" indent="-244221" algn="l">
                <a:lnSpc>
                  <a:spcPts val="324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</a:pPr>
              <a:r>
                <a:rPr lang="en-US" altLang="zh-CN" sz="2700" b="0" i="0" u="none" strike="noStrike" kern="1200" cap="none" spc="0" baseline="0">
                  <a:solidFill>
                    <a:srgbClr val="000000"/>
                  </a:solidFill>
                  <a:latin typeface="Calibri (MS)" pitchFamily="0" charset="0"/>
                  <a:ea typeface="Calibri (MS)" pitchFamily="0" charset="0"/>
                  <a:cs typeface="Calibri (MS)" pitchFamily="0" charset="0"/>
                  <a:sym typeface="Calibri (MS)" pitchFamily="0" charset="0"/>
                </a:rPr>
                <a:t>HTML5 – For structuring the web pages.</a:t>
              </a:r>
              <a:endParaRPr lang="en-US" altLang="zh-CN" sz="2700" b="0" i="0" u="none" strike="noStrike" kern="1200" cap="none" spc="0" baseline="0">
                <a:solidFill>
                  <a:srgbClr val="000000"/>
                </a:solidFill>
                <a:latin typeface="Calibri (MS)" pitchFamily="0" charset="0"/>
                <a:ea typeface="Calibri (MS)" pitchFamily="0" charset="0"/>
                <a:cs typeface="Calibri (MS)" pitchFamily="0" charset="0"/>
                <a:sym typeface="Calibri (MS)" pitchFamily="0" charset="0"/>
              </a:endParaRPr>
            </a:p>
            <a:p>
              <a:pPr lvl="1" marL="488442" indent="-244221" algn="l">
                <a:lnSpc>
                  <a:spcPts val="324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</a:pPr>
              <a:r>
                <a:rPr lang="en-US" altLang="zh-CN" sz="2700" b="0" i="0" u="none" strike="noStrike" kern="1200" cap="none" spc="0" baseline="0">
                  <a:solidFill>
                    <a:srgbClr val="000000"/>
                  </a:solidFill>
                  <a:latin typeface="Calibri (MS)" pitchFamily="0" charset="0"/>
                  <a:ea typeface="Calibri (MS)" pitchFamily="0" charset="0"/>
                  <a:cs typeface="Calibri (MS)" pitchFamily="0" charset="0"/>
                  <a:sym typeface="Calibri (MS)" pitchFamily="0" charset="0"/>
                </a:rPr>
                <a:t>CSS3 – For styling and layout design.JavaScript – To add interactivity and dynamic features.</a:t>
              </a:r>
              <a:endParaRPr lang="en-US" altLang="zh-CN" sz="2700" b="0" i="0" u="none" strike="noStrike" kern="1200" cap="none" spc="0" baseline="0">
                <a:solidFill>
                  <a:srgbClr val="000000"/>
                </a:solidFill>
                <a:latin typeface="Calibri (MS)" pitchFamily="0" charset="0"/>
                <a:ea typeface="Calibri (MS)" pitchFamily="0" charset="0"/>
                <a:cs typeface="Calibri (MS)" pitchFamily="0" charset="0"/>
                <a:sym typeface="Calibri (MS)" pitchFamily="0" charset="0"/>
              </a:endParaRPr>
            </a:p>
            <a:p>
              <a:pPr lvl="1" marL="488442" indent="-244221" algn="l">
                <a:lnSpc>
                  <a:spcPts val="324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</a:pPr>
              <a:r>
                <a:rPr lang="en-US" altLang="zh-CN" sz="2700" b="0" i="0" u="none" strike="noStrike" kern="1200" cap="none" spc="0" baseline="0">
                  <a:solidFill>
                    <a:srgbClr val="000000"/>
                  </a:solidFill>
                  <a:latin typeface="Calibri (MS)" pitchFamily="0" charset="0"/>
                  <a:ea typeface="Calibri (MS)" pitchFamily="0" charset="0"/>
                  <a:cs typeface="Calibri (MS)" pitchFamily="0" charset="0"/>
                  <a:sym typeface="Calibri (MS)" pitchFamily="0" charset="0"/>
                </a:rPr>
                <a:t> Design (Media Queries/Flexbox/Grid) – To ensure mobile-friendly viewing.</a:t>
              </a:r>
              <a:endParaRPr lang="en-US" altLang="zh-CN" sz="2700" b="0" i="0" u="none" strike="noStrike" kern="1200" cap="none" spc="0" baseline="0">
                <a:solidFill>
                  <a:srgbClr val="000000"/>
                </a:solidFill>
                <a:latin typeface="Calibri (MS)" pitchFamily="0" charset="0"/>
                <a:ea typeface="Calibri (MS)" pitchFamily="0" charset="0"/>
                <a:cs typeface="Calibri (MS)" pitchFamily="0" charset="0"/>
                <a:sym typeface="Calibri (MS)" pitchFamily="0" charset="0"/>
              </a:endParaRPr>
            </a:p>
            <a:p>
              <a:pPr lvl="1" marL="488442" indent="-244221" algn="l">
                <a:lnSpc>
                  <a:spcPts val="324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</a:pPr>
              <a:r>
                <a:rPr lang="en-US" altLang="zh-CN" sz="2700" b="0" i="0" u="none" strike="noStrike" kern="1200" cap="none" spc="0" baseline="0">
                  <a:solidFill>
                    <a:srgbClr val="000000"/>
                  </a:solidFill>
                  <a:latin typeface="Calibri (MS)" pitchFamily="0" charset="0"/>
                  <a:ea typeface="Calibri (MS)" pitchFamily="0" charset="0"/>
                  <a:cs typeface="Calibri (MS)" pitchFamily="0" charset="0"/>
                  <a:sym typeface="Calibri (MS)" pitchFamily="0" charset="0"/>
                </a:rPr>
                <a:t>Code Editor (VS Code / Sublime / Notepad++) – For writing and editing code.</a:t>
              </a:r>
              <a:endParaRPr lang="en-US" altLang="zh-CN" sz="2700" b="0" i="0" u="none" strike="noStrike" kern="1200" cap="none" spc="0" baseline="0">
                <a:solidFill>
                  <a:srgbClr val="000000"/>
                </a:solidFill>
                <a:latin typeface="Calibri (MS)" pitchFamily="0" charset="0"/>
                <a:ea typeface="Calibri (MS)" pitchFamily="0" charset="0"/>
                <a:cs typeface="Calibri (MS)" pitchFamily="0" charset="0"/>
                <a:sym typeface="Calibri (MS)" pitchFamily="0" charset="0"/>
              </a:endParaRPr>
            </a:p>
            <a:p>
              <a:pPr lvl="1" marL="488442" indent="-244221" algn="l">
                <a:lnSpc>
                  <a:spcPts val="324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</a:pPr>
              <a:r>
                <a:rPr lang="en-US" altLang="zh-CN" sz="2700" b="0" i="0" u="none" strike="noStrike" kern="1200" cap="none" spc="0" baseline="0">
                  <a:solidFill>
                    <a:srgbClr val="000000"/>
                  </a:solidFill>
                  <a:latin typeface="Calibri (MS)" pitchFamily="0" charset="0"/>
                  <a:ea typeface="Calibri (MS)" pitchFamily="0" charset="0"/>
                  <a:cs typeface="Calibri (MS)" pitchFamily="0" charset="0"/>
                  <a:sym typeface="Calibri (MS)" pitchFamily="0" charset="0"/>
                </a:rPr>
                <a:t>Web Browser (Chrome / Edge / Firefox) – For testing and previewing the site.</a:t>
              </a:r>
              <a:endParaRPr lang="en-US" altLang="zh-CN" sz="2700" b="0" i="0" u="none" strike="noStrike" kern="1200" cap="none" spc="0" baseline="0">
                <a:solidFill>
                  <a:srgbClr val="000000"/>
                </a:solidFill>
                <a:latin typeface="Calibri (MS)" pitchFamily="0" charset="0"/>
                <a:ea typeface="Calibri (MS)" pitchFamily="0" charset="0"/>
                <a:cs typeface="Calibri (MS)" pitchFamily="0" charset="0"/>
                <a:sym typeface="Calibri (MS)" pitchFamily="0" charset="0"/>
              </a:endParaRPr>
            </a:p>
            <a:p>
              <a:pPr lvl="1" marL="488442" indent="-244221" algn="l">
                <a:lnSpc>
                  <a:spcPts val="324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</a:pPr>
              <a:r>
                <a:rPr lang="en-US" altLang="zh-CN" sz="2700" b="0" i="0" u="none" strike="noStrike" kern="1200" cap="none" spc="0" baseline="0">
                  <a:solidFill>
                    <a:srgbClr val="000000"/>
                  </a:solidFill>
                  <a:latin typeface="Calibri (MS)" pitchFamily="0" charset="0"/>
                  <a:ea typeface="Calibri (MS)" pitchFamily="0" charset="0"/>
                  <a:cs typeface="Calibri (MS)" pitchFamily="0" charset="0"/>
                  <a:sym typeface="Calibri (MS)" pitchFamily="0" charset="0"/>
                </a:rPr>
                <a:t>Git &amp; GitHub (optional) – For version control and hosting.</a:t>
              </a:r>
              <a:endParaRPr lang="zh-CN" altLang="en-US" sz="2700" b="0" i="0" u="none" strike="noStrike" kern="1200" cap="none" spc="0" baseline="0">
                <a:solidFill>
                  <a:srgbClr val="000000"/>
                </a:solidFill>
                <a:latin typeface="Calibri (MS)" pitchFamily="0" charset="0"/>
                <a:ea typeface="Calibri (MS)" pitchFamily="0" charset="0"/>
                <a:cs typeface="Calibri (MS)" pitchFamily="0" charset="0"/>
                <a:sym typeface="Calibri (MS)" pitchFamily="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8468771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组合"/>
          <p:cNvGrpSpPr>
            <a:grpSpLocks/>
          </p:cNvGrpSpPr>
          <p:nvPr/>
        </p:nvGrpSpPr>
        <p:grpSpPr>
          <a:xfrm>
            <a:off x="14059089" y="5999"/>
            <a:ext cx="1841563" cy="10282237"/>
            <a:chOff x="14059089" y="5999"/>
            <a:chExt cx="1841563" cy="10282237"/>
          </a:xfrm>
        </p:grpSpPr>
        <p:sp>
          <p:nvSpPr>
            <p:cNvPr id="224" name="曲线"/>
            <p:cNvSpPr>
              <a:spLocks/>
            </p:cNvSpPr>
            <p:nvPr/>
          </p:nvSpPr>
          <p:spPr>
            <a:xfrm rot="0">
              <a:off x="14059089" y="5999"/>
              <a:ext cx="1841563" cy="1028223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5" y="0"/>
                  </a:moveTo>
                  <a:lnTo>
                    <a:pt x="21600" y="21594"/>
                  </a:lnTo>
                  <a:lnTo>
                    <a:pt x="21434" y="2160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227" name="组合"/>
          <p:cNvGrpSpPr>
            <a:grpSpLocks/>
          </p:cNvGrpSpPr>
          <p:nvPr/>
        </p:nvGrpSpPr>
        <p:grpSpPr>
          <a:xfrm>
            <a:off x="11168917" y="5536438"/>
            <a:ext cx="7123080" cy="4756497"/>
            <a:chOff x="11168917" y="5536438"/>
            <a:chExt cx="7123080" cy="4756497"/>
          </a:xfrm>
        </p:grpSpPr>
        <p:sp>
          <p:nvSpPr>
            <p:cNvPr id="226" name="曲线"/>
            <p:cNvSpPr>
              <a:spLocks/>
            </p:cNvSpPr>
            <p:nvPr/>
          </p:nvSpPr>
          <p:spPr>
            <a:xfrm rot="0">
              <a:off x="11168917" y="5536438"/>
              <a:ext cx="7123080" cy="475649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53"/>
                  </a:moveTo>
                  <a:lnTo>
                    <a:pt x="24" y="21600"/>
                  </a:lnTo>
                  <a:lnTo>
                    <a:pt x="0" y="21545"/>
                  </a:lnTo>
                  <a:lnTo>
                    <a:pt x="21575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229" name="组合"/>
          <p:cNvGrpSpPr>
            <a:grpSpLocks/>
          </p:cNvGrpSpPr>
          <p:nvPr/>
        </p:nvGrpSpPr>
        <p:grpSpPr>
          <a:xfrm>
            <a:off x="13773150" y="0"/>
            <a:ext cx="4514848" cy="10286999"/>
            <a:chOff x="13773150" y="0"/>
            <a:chExt cx="4514848" cy="10286999"/>
          </a:xfrm>
        </p:grpSpPr>
        <p:sp>
          <p:nvSpPr>
            <p:cNvPr id="228" name="曲线"/>
            <p:cNvSpPr>
              <a:spLocks/>
            </p:cNvSpPr>
            <p:nvPr/>
          </p:nvSpPr>
          <p:spPr>
            <a:xfrm rot="0">
              <a:off x="13773150" y="0"/>
              <a:ext cx="4514848" cy="1028699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4671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FCAEE">
                <a:alpha val="13000"/>
              </a:srgbClr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231" name="组合"/>
          <p:cNvGrpSpPr>
            <a:grpSpLocks/>
          </p:cNvGrpSpPr>
          <p:nvPr/>
        </p:nvGrpSpPr>
        <p:grpSpPr>
          <a:xfrm>
            <a:off x="14404318" y="0"/>
            <a:ext cx="3883723" cy="10286999"/>
            <a:chOff x="14404318" y="0"/>
            <a:chExt cx="3883723" cy="10286999"/>
          </a:xfrm>
        </p:grpSpPr>
        <p:sp>
          <p:nvSpPr>
            <p:cNvPr id="230" name="曲线"/>
            <p:cNvSpPr>
              <a:spLocks/>
            </p:cNvSpPr>
            <p:nvPr/>
          </p:nvSpPr>
          <p:spPr>
            <a:xfrm rot="0">
              <a:off x="14404318" y="0"/>
              <a:ext cx="3883723" cy="1028699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10085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FCAEE">
                <a:alpha val="4000"/>
              </a:srgbClr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233" name="组合"/>
          <p:cNvGrpSpPr>
            <a:grpSpLocks/>
          </p:cNvGrpSpPr>
          <p:nvPr/>
        </p:nvGrpSpPr>
        <p:grpSpPr>
          <a:xfrm>
            <a:off x="13401675" y="4572000"/>
            <a:ext cx="4886323" cy="5715000"/>
            <a:chOff x="13401675" y="4572000"/>
            <a:chExt cx="4886323" cy="5715000"/>
          </a:xfrm>
        </p:grpSpPr>
        <p:sp>
          <p:nvSpPr>
            <p:cNvPr id="232" name="曲线"/>
            <p:cNvSpPr>
              <a:spLocks/>
            </p:cNvSpPr>
            <p:nvPr/>
          </p:nvSpPr>
          <p:spPr>
            <a:xfrm rot="0">
              <a:off x="13401675" y="4572000"/>
              <a:ext cx="4886323" cy="5715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43000"/>
              </a:srgbClr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235" name="组合"/>
          <p:cNvGrpSpPr>
            <a:grpSpLocks/>
          </p:cNvGrpSpPr>
          <p:nvPr/>
        </p:nvGrpSpPr>
        <p:grpSpPr>
          <a:xfrm>
            <a:off x="14006896" y="0"/>
            <a:ext cx="4281107" cy="10286999"/>
            <a:chOff x="14006896" y="0"/>
            <a:chExt cx="4281107" cy="10286999"/>
          </a:xfrm>
        </p:grpSpPr>
        <p:sp>
          <p:nvSpPr>
            <p:cNvPr id="234" name="曲线"/>
            <p:cNvSpPr>
              <a:spLocks/>
            </p:cNvSpPr>
            <p:nvPr/>
          </p:nvSpPr>
          <p:spPr>
            <a:xfrm rot="0">
              <a:off x="14006896" y="0"/>
              <a:ext cx="4281107" cy="1028699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0"/>
                  </a:lnTo>
                  <a:lnTo>
                    <a:pt x="18693" y="21600"/>
                  </a:lnTo>
                  <a:lnTo>
                    <a:pt x="21599" y="21600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17AFE3">
                <a:alpha val="25000"/>
              </a:srgbClr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237" name="组合"/>
          <p:cNvGrpSpPr>
            <a:grpSpLocks/>
          </p:cNvGrpSpPr>
          <p:nvPr/>
        </p:nvGrpSpPr>
        <p:grpSpPr>
          <a:xfrm>
            <a:off x="16344900" y="0"/>
            <a:ext cx="1943100" cy="10286999"/>
            <a:chOff x="16344900" y="0"/>
            <a:chExt cx="1943100" cy="10286999"/>
          </a:xfrm>
        </p:grpSpPr>
        <p:sp>
          <p:nvSpPr>
            <p:cNvPr id="236" name="曲线"/>
            <p:cNvSpPr>
              <a:spLocks/>
            </p:cNvSpPr>
            <p:nvPr/>
          </p:nvSpPr>
          <p:spPr>
            <a:xfrm rot="0">
              <a:off x="16344900" y="0"/>
              <a:ext cx="1943100" cy="1028699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7049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83C3">
                <a:alpha val="49000"/>
              </a:srgbClr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239" name="组合"/>
          <p:cNvGrpSpPr>
            <a:grpSpLocks/>
          </p:cNvGrpSpPr>
          <p:nvPr/>
        </p:nvGrpSpPr>
        <p:grpSpPr>
          <a:xfrm>
            <a:off x="16404370" y="0"/>
            <a:ext cx="1883665" cy="10286999"/>
            <a:chOff x="16404370" y="0"/>
            <a:chExt cx="1883665" cy="10286999"/>
          </a:xfrm>
        </p:grpSpPr>
        <p:sp>
          <p:nvSpPr>
            <p:cNvPr id="238" name="曲线"/>
            <p:cNvSpPr>
              <a:spLocks/>
            </p:cNvSpPr>
            <p:nvPr/>
          </p:nvSpPr>
          <p:spPr>
            <a:xfrm rot="0">
              <a:off x="16404370" y="0"/>
              <a:ext cx="1883665" cy="1028699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1917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26192">
                <a:alpha val="64000"/>
              </a:srgbClr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241" name="组合"/>
          <p:cNvGrpSpPr>
            <a:grpSpLocks/>
          </p:cNvGrpSpPr>
          <p:nvPr/>
        </p:nvGrpSpPr>
        <p:grpSpPr>
          <a:xfrm>
            <a:off x="15559088" y="5386388"/>
            <a:ext cx="2728911" cy="4900612"/>
            <a:chOff x="15559088" y="5386388"/>
            <a:chExt cx="2728911" cy="4900612"/>
          </a:xfrm>
        </p:grpSpPr>
        <p:sp>
          <p:nvSpPr>
            <p:cNvPr id="240" name="曲线"/>
            <p:cNvSpPr>
              <a:spLocks/>
            </p:cNvSpPr>
            <p:nvPr/>
          </p:nvSpPr>
          <p:spPr>
            <a:xfrm rot="0">
              <a:off x="15559088" y="5386388"/>
              <a:ext cx="2728911" cy="490061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43000"/>
              </a:srgbClr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243" name="组合"/>
          <p:cNvGrpSpPr>
            <a:grpSpLocks/>
          </p:cNvGrpSpPr>
          <p:nvPr/>
        </p:nvGrpSpPr>
        <p:grpSpPr>
          <a:xfrm>
            <a:off x="0" y="6015038"/>
            <a:ext cx="671511" cy="4271961"/>
            <a:chOff x="0" y="6015038"/>
            <a:chExt cx="671511" cy="4271961"/>
          </a:xfrm>
        </p:grpSpPr>
        <p:sp>
          <p:nvSpPr>
            <p:cNvPr id="242" name="曲线"/>
            <p:cNvSpPr>
              <a:spLocks/>
            </p:cNvSpPr>
            <p:nvPr/>
          </p:nvSpPr>
          <p:spPr>
            <a:xfrm rot="0">
              <a:off x="0" y="6015038"/>
              <a:ext cx="671511" cy="4271961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00"/>
              </a:srgbClr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245" name="组合"/>
          <p:cNvGrpSpPr>
            <a:grpSpLocks/>
          </p:cNvGrpSpPr>
          <p:nvPr/>
        </p:nvGrpSpPr>
        <p:grpSpPr>
          <a:xfrm>
            <a:off x="14030326" y="8843961"/>
            <a:ext cx="271461" cy="271461"/>
            <a:chOff x="14030326" y="8843961"/>
            <a:chExt cx="271461" cy="271461"/>
          </a:xfrm>
        </p:grpSpPr>
        <p:sp>
          <p:nvSpPr>
            <p:cNvPr id="244" name="曲线"/>
            <p:cNvSpPr>
              <a:spLocks/>
            </p:cNvSpPr>
            <p:nvPr/>
          </p:nvSpPr>
          <p:spPr>
            <a:xfrm rot="0">
              <a:off x="14030326" y="8843961"/>
              <a:ext cx="271461" cy="271461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247" name="组合"/>
          <p:cNvGrpSpPr>
            <a:grpSpLocks/>
          </p:cNvGrpSpPr>
          <p:nvPr/>
        </p:nvGrpSpPr>
        <p:grpSpPr>
          <a:xfrm>
            <a:off x="2500312" y="9701212"/>
            <a:ext cx="114300" cy="266700"/>
            <a:chOff x="2500312" y="9701212"/>
            <a:chExt cx="114300" cy="266700"/>
          </a:xfrm>
        </p:grpSpPr>
        <p:sp>
          <p:nvSpPr>
            <p:cNvPr id="246" name="曲线"/>
            <p:cNvSpPr>
              <a:spLocks/>
            </p:cNvSpPr>
            <p:nvPr/>
          </p:nvSpPr>
          <p:spPr>
            <a:xfrm rot="0">
              <a:off x="2500312" y="9701212"/>
              <a:ext cx="114300" cy="2667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/>
              <a:stretch>
                <a:fillRect l="-66666" r="-66666"/>
              </a:stretch>
            </a:blipFill>
            <a:ln cmpd="sng" cap="flat">
              <a:noFill/>
              <a:prstDash val="solid"/>
              <a:miter/>
            </a:ln>
          </p:spPr>
        </p:sp>
      </p:grpSp>
      <p:sp>
        <p:nvSpPr>
          <p:cNvPr id="248" name="矩形"/>
          <p:cNvSpPr>
            <a:spLocks/>
          </p:cNvSpPr>
          <p:nvPr/>
        </p:nvSpPr>
        <p:spPr>
          <a:xfrm rot="0">
            <a:off x="16915828" y="9707466"/>
            <a:ext cx="342900" cy="2514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1200" cap="none" spc="15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8</a:t>
            </a:r>
            <a:endParaRPr lang="zh-CN" altLang="en-US" sz="1650" b="0" i="0" u="none" strike="noStrike" kern="1200" cap="none" spc="15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249" name="矩形"/>
          <p:cNvSpPr>
            <a:spLocks/>
          </p:cNvSpPr>
          <p:nvPr/>
        </p:nvSpPr>
        <p:spPr>
          <a:xfrm rot="0">
            <a:off x="1109662" y="440529"/>
            <a:ext cx="13192125" cy="9144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000" b="0" i="0" u="none" strike="noStrike" kern="1200" cap="none" spc="22" baseline="0">
                <a:solidFill>
                  <a:srgbClr val="000000"/>
                </a:solidFill>
                <a:latin typeface="Trebuchet MS Bold" pitchFamily="0" charset="0"/>
                <a:ea typeface="Trebuchet MS Bold" pitchFamily="0" charset="0"/>
                <a:cs typeface="Trebuchet MS Bold" pitchFamily="0" charset="0"/>
                <a:sym typeface="Trebuchet MS Bold" pitchFamily="0" charset="0"/>
              </a:rPr>
              <a:t>POTFOLIO DESIGN AND LAYOUT</a:t>
            </a:r>
            <a:endParaRPr lang="zh-CN" altLang="en-US" sz="6000" b="0" i="0" u="none" strike="noStrike" kern="1200" cap="none" spc="22" baseline="0">
              <a:solidFill>
                <a:srgbClr val="000000"/>
              </a:solidFill>
              <a:latin typeface="Trebuchet MS Bold" pitchFamily="0" charset="0"/>
              <a:ea typeface="Trebuchet MS Bold" pitchFamily="0" charset="0"/>
              <a:cs typeface="Trebuchet MS Bold" pitchFamily="0" charset="0"/>
              <a:sym typeface="Trebuchet MS Bold" pitchFamily="0" charset="0"/>
            </a:endParaRPr>
          </a:p>
        </p:txBody>
      </p:sp>
      <p:grpSp>
        <p:nvGrpSpPr>
          <p:cNvPr id="251" name="组合"/>
          <p:cNvGrpSpPr>
            <a:grpSpLocks/>
          </p:cNvGrpSpPr>
          <p:nvPr/>
        </p:nvGrpSpPr>
        <p:grpSpPr>
          <a:xfrm>
            <a:off x="15087600" y="787712"/>
            <a:ext cx="685800" cy="685800"/>
            <a:chOff x="15087600" y="787712"/>
            <a:chExt cx="685800" cy="685800"/>
          </a:xfrm>
        </p:grpSpPr>
        <p:sp>
          <p:nvSpPr>
            <p:cNvPr id="250" name="曲线"/>
            <p:cNvSpPr>
              <a:spLocks/>
            </p:cNvSpPr>
            <p:nvPr/>
          </p:nvSpPr>
          <p:spPr>
            <a:xfrm rot="0">
              <a:off x="15087600" y="787712"/>
              <a:ext cx="685800" cy="6858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255" name="组合"/>
          <p:cNvGrpSpPr>
            <a:grpSpLocks/>
          </p:cNvGrpSpPr>
          <p:nvPr/>
        </p:nvGrpSpPr>
        <p:grpSpPr>
          <a:xfrm>
            <a:off x="1028130" y="1506331"/>
            <a:ext cx="9150763" cy="8492488"/>
            <a:chOff x="1028130" y="1506331"/>
            <a:chExt cx="9150763" cy="8492488"/>
          </a:xfrm>
        </p:grpSpPr>
        <p:sp>
          <p:nvSpPr>
            <p:cNvPr id="252" name="曲线"/>
            <p:cNvSpPr>
              <a:spLocks/>
            </p:cNvSpPr>
            <p:nvPr/>
          </p:nvSpPr>
          <p:spPr>
            <a:xfrm rot="0">
              <a:off x="1029273" y="1549194"/>
              <a:ext cx="9148475" cy="844848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solidFill>
              <a:srgbClr val="93CDDD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53" name="曲线"/>
            <p:cNvSpPr>
              <a:spLocks/>
            </p:cNvSpPr>
            <p:nvPr/>
          </p:nvSpPr>
          <p:spPr>
            <a:xfrm rot="0">
              <a:off x="1028130" y="1548051"/>
              <a:ext cx="9150763" cy="845076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" y="0"/>
                  </a:moveTo>
                  <a:lnTo>
                    <a:pt x="21597" y="0"/>
                  </a:lnTo>
                  <a:cubicBezTo>
                    <a:pt x="21598" y="0"/>
                    <a:pt x="21600" y="1"/>
                    <a:pt x="21600" y="2"/>
                  </a:cubicBezTo>
                  <a:lnTo>
                    <a:pt x="21600" y="21597"/>
                  </a:lnTo>
                  <a:cubicBezTo>
                    <a:pt x="21600" y="21598"/>
                    <a:pt x="21598" y="21600"/>
                    <a:pt x="21597" y="21600"/>
                  </a:cubicBezTo>
                  <a:lnTo>
                    <a:pt x="2" y="21600"/>
                  </a:lnTo>
                  <a:cubicBezTo>
                    <a:pt x="1" y="21600"/>
                    <a:pt x="0" y="21598"/>
                    <a:pt x="0" y="21597"/>
                  </a:cubicBezTo>
                  <a:lnTo>
                    <a:pt x="0" y="2"/>
                  </a:lnTo>
                  <a:cubicBezTo>
                    <a:pt x="0" y="1"/>
                    <a:pt x="1" y="0"/>
                    <a:pt x="2" y="0"/>
                  </a:cubicBezTo>
                </a:path>
                <a:path w="21600" h="21600">
                  <a:moveTo>
                    <a:pt x="2" y="5"/>
                  </a:moveTo>
                  <a:lnTo>
                    <a:pt x="2" y="2"/>
                  </a:lnTo>
                  <a:lnTo>
                    <a:pt x="5" y="2"/>
                  </a:lnTo>
                  <a:lnTo>
                    <a:pt x="5" y="21597"/>
                  </a:lnTo>
                  <a:lnTo>
                    <a:pt x="2" y="21597"/>
                  </a:lnTo>
                  <a:lnTo>
                    <a:pt x="2" y="21594"/>
                  </a:lnTo>
                  <a:lnTo>
                    <a:pt x="21597" y="21594"/>
                  </a:lnTo>
                  <a:lnTo>
                    <a:pt x="21597" y="21597"/>
                  </a:lnTo>
                  <a:lnTo>
                    <a:pt x="21594" y="21597"/>
                  </a:lnTo>
                  <a:lnTo>
                    <a:pt x="21594" y="2"/>
                  </a:lnTo>
                  <a:lnTo>
                    <a:pt x="21597" y="2"/>
                  </a:lnTo>
                  <a:lnTo>
                    <a:pt x="21597" y="5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4BACC6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54" name="矩形"/>
            <p:cNvSpPr>
              <a:spLocks/>
            </p:cNvSpPr>
            <p:nvPr/>
          </p:nvSpPr>
          <p:spPr>
            <a:xfrm rot="0">
              <a:off x="1029273" y="1506331"/>
              <a:ext cx="9148463" cy="8491328"/>
            </a:xfrm>
            <a:prstGeom prst="rect"/>
            <a:noFill/>
            <a:ln w="12700" cmpd="sng" cap="flat">
              <a:noFill/>
              <a:prstDash val="solid"/>
              <a:miter/>
            </a:ln>
          </p:spPr>
          <p:txBody>
            <a:bodyPr vert="horz" wrap="square" lIns="50800" tIns="50800" rIns="50800" bIns="50800" anchor="t" anchorCtr="0">
              <a:prstTxWarp prst="textNoShape"/>
            </a:bodyPr>
            <a:lstStyle/>
            <a:p>
              <a:pPr lvl="1" marL="488442" indent="-244221" algn="l">
                <a:lnSpc>
                  <a:spcPts val="324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</a:pPr>
              <a:r>
                <a:rPr lang="en-US" altLang="zh-CN" sz="2700" b="0" i="0" u="none" strike="noStrike" kern="1200" cap="none" spc="0" baseline="0">
                  <a:solidFill>
                    <a:srgbClr val="000000"/>
                  </a:solidFill>
                  <a:latin typeface="Calibri (MS)" pitchFamily="0" charset="0"/>
                  <a:ea typeface="Calibri (MS)" pitchFamily="0" charset="0"/>
                  <a:cs typeface="Calibri (MS)" pitchFamily="0" charset="0"/>
                  <a:sym typeface="Calibri (MS)" pitchFamily="0" charset="0"/>
                </a:rPr>
                <a:t>BackgroundBlack backgroundWhite textLightning flash effect runs in the background---</a:t>
              </a:r>
              <a:endParaRPr lang="en-US" altLang="zh-CN" sz="2700" b="0" i="0" u="none" strike="noStrike" kern="1200" cap="none" spc="0" baseline="0">
                <a:solidFill>
                  <a:srgbClr val="000000"/>
                </a:solidFill>
                <a:latin typeface="Calibri (MS)" pitchFamily="0" charset="0"/>
                <a:ea typeface="Calibri (MS)" pitchFamily="0" charset="0"/>
                <a:cs typeface="Calibri (MS)" pitchFamily="0" charset="0"/>
                <a:sym typeface="Calibri (MS)" pitchFamily="0" charset="0"/>
              </a:endParaRPr>
            </a:p>
            <a:p>
              <a:pPr lvl="1" marL="488442" indent="-244221" algn="l">
                <a:lnSpc>
                  <a:spcPts val="324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</a:pPr>
              <a:r>
                <a:rPr lang="en-US" altLang="zh-CN" sz="2700" b="0" i="0" u="none" strike="noStrike" kern="1200" cap="none" spc="0" baseline="0">
                  <a:solidFill>
                    <a:srgbClr val="000000"/>
                  </a:solidFill>
                  <a:latin typeface="Calibri (MS)" pitchFamily="0" charset="0"/>
                  <a:ea typeface="Calibri (MS)" pitchFamily="0" charset="0"/>
                  <a:cs typeface="Calibri (MS)" pitchFamily="0" charset="0"/>
                  <a:sym typeface="Calibri (MS)" pitchFamily="0" charset="0"/>
                </a:rPr>
                <a:t>Header (Navbar)Sticky at the top (always visible when scrolling)Semi-transparent black background.</a:t>
              </a:r>
              <a:endParaRPr lang="en-US" altLang="zh-CN" sz="2700" b="0" i="0" u="none" strike="noStrike" kern="1200" cap="none" spc="0" baseline="0">
                <a:solidFill>
                  <a:srgbClr val="000000"/>
                </a:solidFill>
                <a:latin typeface="Calibri (MS)" pitchFamily="0" charset="0"/>
                <a:ea typeface="Calibri (MS)" pitchFamily="0" charset="0"/>
                <a:cs typeface="Calibri (MS)" pitchFamily="0" charset="0"/>
                <a:sym typeface="Calibri (MS)" pitchFamily="0" charset="0"/>
              </a:endParaRPr>
            </a:p>
            <a:p>
              <a:pPr lvl="1" marL="488442" indent="-244221" algn="l">
                <a:lnSpc>
                  <a:spcPts val="324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</a:pPr>
              <a:r>
                <a:rPr lang="en-US" altLang="zh-CN" sz="2700" b="0" i="0" u="none" strike="noStrike" kern="1200" cap="none" spc="0" baseline="0">
                  <a:solidFill>
                    <a:srgbClr val="000000"/>
                  </a:solidFill>
                  <a:latin typeface="Calibri (MS)" pitchFamily="0" charset="0"/>
                  <a:ea typeface="Calibri (MS)" pitchFamily="0" charset="0"/>
                  <a:cs typeface="Calibri (MS)" pitchFamily="0" charset="0"/>
                  <a:sym typeface="Calibri (MS)" pitchFamily="0" charset="0"/>
                </a:rPr>
                <a:t> (rgba(0,0,0,0.7))Left side → Title “M. Akash” in cyan (#00e5ff)</a:t>
              </a:r>
              <a:endParaRPr lang="en-US" altLang="zh-CN" sz="2700" b="0" i="0" u="none" strike="noStrike" kern="1200" cap="none" spc="0" baseline="0">
                <a:solidFill>
                  <a:srgbClr val="000000"/>
                </a:solidFill>
                <a:latin typeface="Calibri (MS)" pitchFamily="0" charset="0"/>
                <a:ea typeface="Calibri (MS)" pitchFamily="0" charset="0"/>
                <a:cs typeface="Calibri (MS)" pitchFamily="0" charset="0"/>
                <a:sym typeface="Calibri (MS)" pitchFamily="0" charset="0"/>
              </a:endParaRPr>
            </a:p>
            <a:p>
              <a:pPr lvl="1" marL="488442" indent="-244221" algn="l">
                <a:lnSpc>
                  <a:spcPts val="324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</a:pPr>
              <a:r>
                <a:rPr lang="en-US" altLang="zh-CN" sz="2700" b="0" i="0" u="none" strike="noStrike" kern="1200" cap="none" spc="0" baseline="0">
                  <a:solidFill>
                    <a:srgbClr val="000000"/>
                  </a:solidFill>
                  <a:latin typeface="Calibri (MS)" pitchFamily="0" charset="0"/>
                  <a:ea typeface="Calibri (MS)" pitchFamily="0" charset="0"/>
                  <a:cs typeface="Calibri (MS)" pitchFamily="0" charset="0"/>
                  <a:sym typeface="Calibri (MS)" pitchFamily="0" charset="0"/>
                </a:rPr>
                <a:t> side → Navigation linksCertification (opens IBM certificate in new tab)Contact (opens email app)Hover effect → Links turn cyanHero / Main SectionCenter-aligned </a:t>
              </a:r>
              <a:endParaRPr lang="en-US" altLang="zh-CN" sz="2700" b="0" i="0" u="none" strike="noStrike" kern="1200" cap="none" spc="0" baseline="0">
                <a:solidFill>
                  <a:srgbClr val="000000"/>
                </a:solidFill>
                <a:latin typeface="Calibri (MS)" pitchFamily="0" charset="0"/>
                <a:ea typeface="Calibri (MS)" pitchFamily="0" charset="0"/>
                <a:cs typeface="Calibri (MS)" pitchFamily="0" charset="0"/>
                <a:sym typeface="Calibri (MS)" pitchFamily="0" charset="0"/>
              </a:endParaRPr>
            </a:p>
            <a:p>
              <a:pPr lvl="1" marL="488442" indent="-244221" algn="l">
                <a:lnSpc>
                  <a:spcPts val="324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</a:pPr>
              <a:r>
                <a:rPr lang="en-US" altLang="zh-CN" sz="2700" b="0" i="0" u="none" strike="noStrike" kern="1200" cap="none" spc="0" baseline="0">
                  <a:solidFill>
                    <a:srgbClr val="000000"/>
                  </a:solidFill>
                  <a:latin typeface="Calibri (MS)" pitchFamily="0" charset="0"/>
                  <a:ea typeface="Calibri (MS)" pitchFamily="0" charset="0"/>
                  <a:cs typeface="Calibri (MS)" pitchFamily="0" charset="0"/>
                  <a:sym typeface="Calibri (MS)" pitchFamily="0" charset="0"/>
                </a:rPr>
                <a:t>: “Welcome” in cyan (#00e5ff), large fontParagraph below → Introduction about youMentions BCA </a:t>
              </a:r>
              <a:endParaRPr lang="en-US" altLang="zh-CN" sz="2700" b="0" i="0" u="none" strike="noStrike" kern="1200" cap="none" spc="0" baseline="0">
                <a:solidFill>
                  <a:srgbClr val="000000"/>
                </a:solidFill>
                <a:latin typeface="Calibri (MS)" pitchFamily="0" charset="0"/>
                <a:ea typeface="Calibri (MS)" pitchFamily="0" charset="0"/>
                <a:cs typeface="Calibri (MS)" pitchFamily="0" charset="0"/>
                <a:sym typeface="Calibri (MS)" pitchFamily="0" charset="0"/>
              </a:endParaRPr>
            </a:p>
            <a:p>
              <a:pPr lvl="1" marL="488442" indent="-244221" algn="l">
                <a:lnSpc>
                  <a:spcPts val="324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</a:pPr>
              <a:r>
                <a:rPr lang="en-US" altLang="zh-CN" sz="2700" b="0" i="0" u="none" strike="noStrike" kern="1200" cap="none" spc="0" baseline="0">
                  <a:solidFill>
                    <a:srgbClr val="000000"/>
                  </a:solidFill>
                  <a:latin typeface="Calibri (MS)" pitchFamily="0" charset="0"/>
                  <a:ea typeface="Calibri (MS)" pitchFamily="0" charset="0"/>
                  <a:cs typeface="Calibri (MS)" pitchFamily="0" charset="0"/>
                  <a:sym typeface="Calibri (MS)" pitchFamily="0" charset="0"/>
                </a:rPr>
                <a:t>: Prince Shri Venkateswara Arts and Science CollegeSchool: Sri Sankara Vidyalaya Matric Higher Secondary SchoolFooterSemi-transparent black background (rgba(0,0,0,0.8))Centered small white textShows copyright</a:t>
              </a:r>
              <a:endParaRPr lang="en-US" altLang="zh-CN" sz="2700" b="0" i="0" u="none" strike="noStrike" kern="1200" cap="none" spc="0" baseline="0">
                <a:solidFill>
                  <a:srgbClr val="000000"/>
                </a:solidFill>
                <a:latin typeface="Calibri (MS)" pitchFamily="0" charset="0"/>
                <a:ea typeface="Calibri (MS)" pitchFamily="0" charset="0"/>
                <a:cs typeface="Calibri (MS)" pitchFamily="0" charset="0"/>
                <a:sym typeface="Calibri (MS)" pitchFamily="0" charset="0"/>
              </a:endParaRPr>
            </a:p>
            <a:p>
              <a:pPr lvl="1" marL="488442" indent="-244221" algn="l">
                <a:lnSpc>
                  <a:spcPts val="324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</a:pPr>
              <a:r>
                <a:rPr lang="en-US" altLang="zh-CN" sz="2700" b="0" i="0" u="none" strike="noStrike" kern="1200" cap="none" spc="0" baseline="0">
                  <a:solidFill>
                    <a:srgbClr val="000000"/>
                  </a:solidFill>
                  <a:latin typeface="Calibri (MS)" pitchFamily="0" charset="0"/>
                  <a:ea typeface="Calibri (MS)" pitchFamily="0" charset="0"/>
                  <a:cs typeface="Calibri (MS)" pitchFamily="0" charset="0"/>
                  <a:sym typeface="Calibri (MS)" pitchFamily="0" charset="0"/>
                </a:rPr>
                <a:t>Example: © 2025 M. Akash | PortfolioYear updates automatically with JavaScript---</a:t>
              </a:r>
              <a:endParaRPr lang="en-US" altLang="zh-CN" sz="2700" b="0" i="0" u="none" strike="noStrike" kern="1200" cap="none" spc="0" baseline="0">
                <a:solidFill>
                  <a:srgbClr val="000000"/>
                </a:solidFill>
                <a:latin typeface="Calibri (MS)" pitchFamily="0" charset="0"/>
                <a:ea typeface="Calibri (MS)" pitchFamily="0" charset="0"/>
                <a:cs typeface="Calibri (MS)" pitchFamily="0" charset="0"/>
                <a:sym typeface="Calibri (MS)" pitchFamily="0" charset="0"/>
              </a:endParaRPr>
            </a:p>
            <a:p>
              <a:pPr lvl="1" marL="488442" indent="-244221" algn="l">
                <a:lnSpc>
                  <a:spcPts val="324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Char char="•"/>
              </a:pPr>
              <a:r>
                <a:rPr lang="en-US" altLang="zh-CN" sz="2700" b="0" i="0" u="none" strike="noStrike" kern="1200" cap="none" spc="0" baseline="0">
                  <a:solidFill>
                    <a:srgbClr val="000000"/>
                  </a:solidFill>
                  <a:latin typeface="Calibri (MS)" pitchFamily="0" charset="0"/>
                  <a:ea typeface="Calibri (MS)" pitchFamily="0" charset="0"/>
                  <a:cs typeface="Calibri (MS)" pitchFamily="0" charset="0"/>
                  <a:sym typeface="Calibri (MS)" pitchFamily="0" charset="0"/>
                </a:rPr>
                <a:t>Special EffectFull-screen thunder/flash effect in the backgroundFlashes white for a split second to mimic lightning</a:t>
              </a:r>
              <a:endParaRPr lang="zh-CN" altLang="en-US" sz="2700" b="0" i="0" u="none" strike="noStrike" kern="1200" cap="none" spc="0" baseline="0">
                <a:solidFill>
                  <a:srgbClr val="000000"/>
                </a:solidFill>
                <a:latin typeface="Calibri (MS)" pitchFamily="0" charset="0"/>
                <a:ea typeface="Calibri (MS)" pitchFamily="0" charset="0"/>
                <a:cs typeface="Calibri (MS)" pitchFamily="0" charset="0"/>
                <a:sym typeface="Calibri (MS)" pitchFamily="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7643902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组合"/>
          <p:cNvGrpSpPr>
            <a:grpSpLocks/>
          </p:cNvGrpSpPr>
          <p:nvPr/>
        </p:nvGrpSpPr>
        <p:grpSpPr>
          <a:xfrm>
            <a:off x="14059089" y="5999"/>
            <a:ext cx="1841563" cy="10282237"/>
            <a:chOff x="14059089" y="5999"/>
            <a:chExt cx="1841563" cy="10282237"/>
          </a:xfrm>
        </p:grpSpPr>
        <p:sp>
          <p:nvSpPr>
            <p:cNvPr id="256" name="曲线"/>
            <p:cNvSpPr>
              <a:spLocks/>
            </p:cNvSpPr>
            <p:nvPr/>
          </p:nvSpPr>
          <p:spPr>
            <a:xfrm rot="0">
              <a:off x="14059089" y="5999"/>
              <a:ext cx="1841563" cy="1028223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5" y="0"/>
                  </a:moveTo>
                  <a:lnTo>
                    <a:pt x="21600" y="21594"/>
                  </a:lnTo>
                  <a:lnTo>
                    <a:pt x="21434" y="2160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259" name="组合"/>
          <p:cNvGrpSpPr>
            <a:grpSpLocks/>
          </p:cNvGrpSpPr>
          <p:nvPr/>
        </p:nvGrpSpPr>
        <p:grpSpPr>
          <a:xfrm>
            <a:off x="11168917" y="5536438"/>
            <a:ext cx="7123080" cy="4756497"/>
            <a:chOff x="11168917" y="5536438"/>
            <a:chExt cx="7123080" cy="4756497"/>
          </a:xfrm>
        </p:grpSpPr>
        <p:sp>
          <p:nvSpPr>
            <p:cNvPr id="258" name="曲线"/>
            <p:cNvSpPr>
              <a:spLocks/>
            </p:cNvSpPr>
            <p:nvPr/>
          </p:nvSpPr>
          <p:spPr>
            <a:xfrm rot="0">
              <a:off x="11168917" y="5536438"/>
              <a:ext cx="7123080" cy="475649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53"/>
                  </a:moveTo>
                  <a:lnTo>
                    <a:pt x="24" y="21600"/>
                  </a:lnTo>
                  <a:lnTo>
                    <a:pt x="0" y="21545"/>
                  </a:lnTo>
                  <a:lnTo>
                    <a:pt x="21575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261" name="组合"/>
          <p:cNvGrpSpPr>
            <a:grpSpLocks/>
          </p:cNvGrpSpPr>
          <p:nvPr/>
        </p:nvGrpSpPr>
        <p:grpSpPr>
          <a:xfrm>
            <a:off x="13773150" y="0"/>
            <a:ext cx="4514848" cy="10286999"/>
            <a:chOff x="13773150" y="0"/>
            <a:chExt cx="4514848" cy="10286999"/>
          </a:xfrm>
        </p:grpSpPr>
        <p:sp>
          <p:nvSpPr>
            <p:cNvPr id="260" name="曲线"/>
            <p:cNvSpPr>
              <a:spLocks/>
            </p:cNvSpPr>
            <p:nvPr/>
          </p:nvSpPr>
          <p:spPr>
            <a:xfrm rot="0">
              <a:off x="13773150" y="0"/>
              <a:ext cx="4514848" cy="1028699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4671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FCAEE">
                <a:alpha val="13000"/>
              </a:srgbClr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263" name="组合"/>
          <p:cNvGrpSpPr>
            <a:grpSpLocks/>
          </p:cNvGrpSpPr>
          <p:nvPr/>
        </p:nvGrpSpPr>
        <p:grpSpPr>
          <a:xfrm>
            <a:off x="14404318" y="0"/>
            <a:ext cx="3883723" cy="10286999"/>
            <a:chOff x="14404318" y="0"/>
            <a:chExt cx="3883723" cy="10286999"/>
          </a:xfrm>
        </p:grpSpPr>
        <p:sp>
          <p:nvSpPr>
            <p:cNvPr id="262" name="曲线"/>
            <p:cNvSpPr>
              <a:spLocks/>
            </p:cNvSpPr>
            <p:nvPr/>
          </p:nvSpPr>
          <p:spPr>
            <a:xfrm rot="0">
              <a:off x="14404318" y="0"/>
              <a:ext cx="3883723" cy="1028699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10085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FCAEE">
                <a:alpha val="4000"/>
              </a:srgbClr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265" name="组合"/>
          <p:cNvGrpSpPr>
            <a:grpSpLocks/>
          </p:cNvGrpSpPr>
          <p:nvPr/>
        </p:nvGrpSpPr>
        <p:grpSpPr>
          <a:xfrm>
            <a:off x="13401675" y="4572000"/>
            <a:ext cx="4886323" cy="5715000"/>
            <a:chOff x="13401675" y="4572000"/>
            <a:chExt cx="4886323" cy="5715000"/>
          </a:xfrm>
        </p:grpSpPr>
        <p:sp>
          <p:nvSpPr>
            <p:cNvPr id="264" name="曲线"/>
            <p:cNvSpPr>
              <a:spLocks/>
            </p:cNvSpPr>
            <p:nvPr/>
          </p:nvSpPr>
          <p:spPr>
            <a:xfrm rot="0">
              <a:off x="13401675" y="4572000"/>
              <a:ext cx="4886323" cy="5715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43000"/>
              </a:srgbClr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267" name="组合"/>
          <p:cNvGrpSpPr>
            <a:grpSpLocks/>
          </p:cNvGrpSpPr>
          <p:nvPr/>
        </p:nvGrpSpPr>
        <p:grpSpPr>
          <a:xfrm>
            <a:off x="14006896" y="0"/>
            <a:ext cx="4281107" cy="10286999"/>
            <a:chOff x="14006896" y="0"/>
            <a:chExt cx="4281107" cy="10286999"/>
          </a:xfrm>
        </p:grpSpPr>
        <p:sp>
          <p:nvSpPr>
            <p:cNvPr id="266" name="曲线"/>
            <p:cNvSpPr>
              <a:spLocks/>
            </p:cNvSpPr>
            <p:nvPr/>
          </p:nvSpPr>
          <p:spPr>
            <a:xfrm rot="0">
              <a:off x="14006896" y="0"/>
              <a:ext cx="4281107" cy="1028699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0"/>
                  </a:lnTo>
                  <a:lnTo>
                    <a:pt x="18693" y="21600"/>
                  </a:lnTo>
                  <a:lnTo>
                    <a:pt x="21599" y="21600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17AFE3">
                <a:alpha val="25000"/>
              </a:srgbClr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269" name="组合"/>
          <p:cNvGrpSpPr>
            <a:grpSpLocks/>
          </p:cNvGrpSpPr>
          <p:nvPr/>
        </p:nvGrpSpPr>
        <p:grpSpPr>
          <a:xfrm>
            <a:off x="16344900" y="0"/>
            <a:ext cx="1943100" cy="10286999"/>
            <a:chOff x="16344900" y="0"/>
            <a:chExt cx="1943100" cy="10286999"/>
          </a:xfrm>
        </p:grpSpPr>
        <p:sp>
          <p:nvSpPr>
            <p:cNvPr id="268" name="曲线"/>
            <p:cNvSpPr>
              <a:spLocks/>
            </p:cNvSpPr>
            <p:nvPr/>
          </p:nvSpPr>
          <p:spPr>
            <a:xfrm rot="0">
              <a:off x="16344900" y="0"/>
              <a:ext cx="1943100" cy="1028699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7049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83C3">
                <a:alpha val="49000"/>
              </a:srgbClr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271" name="组合"/>
          <p:cNvGrpSpPr>
            <a:grpSpLocks/>
          </p:cNvGrpSpPr>
          <p:nvPr/>
        </p:nvGrpSpPr>
        <p:grpSpPr>
          <a:xfrm>
            <a:off x="16404370" y="0"/>
            <a:ext cx="1883665" cy="10286999"/>
            <a:chOff x="16404370" y="0"/>
            <a:chExt cx="1883665" cy="10286999"/>
          </a:xfrm>
        </p:grpSpPr>
        <p:sp>
          <p:nvSpPr>
            <p:cNvPr id="270" name="曲线"/>
            <p:cNvSpPr>
              <a:spLocks/>
            </p:cNvSpPr>
            <p:nvPr/>
          </p:nvSpPr>
          <p:spPr>
            <a:xfrm rot="0">
              <a:off x="16404370" y="0"/>
              <a:ext cx="1883665" cy="1028699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1917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26192">
                <a:alpha val="64000"/>
              </a:srgbClr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273" name="组合"/>
          <p:cNvGrpSpPr>
            <a:grpSpLocks/>
          </p:cNvGrpSpPr>
          <p:nvPr/>
        </p:nvGrpSpPr>
        <p:grpSpPr>
          <a:xfrm>
            <a:off x="15559088" y="5386388"/>
            <a:ext cx="2728911" cy="4900612"/>
            <a:chOff x="15559088" y="5386388"/>
            <a:chExt cx="2728911" cy="4900612"/>
          </a:xfrm>
        </p:grpSpPr>
        <p:sp>
          <p:nvSpPr>
            <p:cNvPr id="272" name="曲线"/>
            <p:cNvSpPr>
              <a:spLocks/>
            </p:cNvSpPr>
            <p:nvPr/>
          </p:nvSpPr>
          <p:spPr>
            <a:xfrm rot="0">
              <a:off x="15559088" y="5386388"/>
              <a:ext cx="2728911" cy="490061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43000"/>
              </a:srgbClr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275" name="组合"/>
          <p:cNvGrpSpPr>
            <a:grpSpLocks/>
          </p:cNvGrpSpPr>
          <p:nvPr/>
        </p:nvGrpSpPr>
        <p:grpSpPr>
          <a:xfrm>
            <a:off x="0" y="6015038"/>
            <a:ext cx="671511" cy="4271961"/>
            <a:chOff x="0" y="6015038"/>
            <a:chExt cx="671511" cy="4271961"/>
          </a:xfrm>
        </p:grpSpPr>
        <p:sp>
          <p:nvSpPr>
            <p:cNvPr id="274" name="曲线"/>
            <p:cNvSpPr>
              <a:spLocks/>
            </p:cNvSpPr>
            <p:nvPr/>
          </p:nvSpPr>
          <p:spPr>
            <a:xfrm rot="0">
              <a:off x="0" y="6015038"/>
              <a:ext cx="671511" cy="4271961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276" name="矩形"/>
          <p:cNvSpPr>
            <a:spLocks/>
          </p:cNvSpPr>
          <p:nvPr/>
        </p:nvSpPr>
        <p:spPr>
          <a:xfrm rot="0">
            <a:off x="1132998" y="559116"/>
            <a:ext cx="16022002" cy="109728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86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7200" b="0" i="0" u="none" strike="noStrike" kern="1200" cap="none" spc="0" baseline="0">
                <a:solidFill>
                  <a:srgbClr val="000000"/>
                </a:solidFill>
                <a:latin typeface="Trebuchet MS Bold" pitchFamily="0" charset="0"/>
                <a:ea typeface="Trebuchet MS Bold" pitchFamily="0" charset="0"/>
                <a:cs typeface="Trebuchet MS Bold" pitchFamily="0" charset="0"/>
                <a:sym typeface="Trebuchet MS Bold" pitchFamily="0" charset="0"/>
              </a:rPr>
              <a:t>FEATURES AND FUNCTIONALITY</a:t>
            </a:r>
            <a:endParaRPr lang="zh-CN" altLang="en-US" sz="7200" b="0" i="0" u="none" strike="noStrike" kern="1200" cap="none" spc="0" baseline="0">
              <a:solidFill>
                <a:srgbClr val="000000"/>
              </a:solidFill>
              <a:latin typeface="Trebuchet MS Bold" pitchFamily="0" charset="0"/>
              <a:ea typeface="Trebuchet MS Bold" pitchFamily="0" charset="0"/>
              <a:cs typeface="Trebuchet MS Bold" pitchFamily="0" charset="0"/>
              <a:sym typeface="Trebuchet MS Bold" pitchFamily="0" charset="0"/>
            </a:endParaRPr>
          </a:p>
        </p:txBody>
      </p:sp>
      <p:sp>
        <p:nvSpPr>
          <p:cNvPr id="277" name="矩形"/>
          <p:cNvSpPr>
            <a:spLocks/>
          </p:cNvSpPr>
          <p:nvPr/>
        </p:nvSpPr>
        <p:spPr>
          <a:xfrm rot="0">
            <a:off x="858320" y="1382553"/>
            <a:ext cx="8978979" cy="569884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32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700" b="0" i="0" u="none" strike="noStrike" kern="1200" cap="none" spc="0" baseline="0">
                <a:solidFill>
                  <a:srgbClr val="000000"/>
                </a:solidFill>
                <a:latin typeface="Calibri (MS)" pitchFamily="0" charset="0"/>
                <a:ea typeface="Calibri (MS)" pitchFamily="0" charset="0"/>
                <a:cs typeface="Calibri (MS)" pitchFamily="0" charset="0"/>
                <a:sym typeface="Calibri (MS)" pitchFamily="0" charset="0"/>
              </a:rPr>
              <a:t>🌟 Features</a:t>
            </a:r>
            <a:endParaRPr lang="en-US" altLang="zh-CN" sz="2700" b="0" i="0" u="none" strike="noStrike" kern="1200" cap="none" spc="0" baseline="0">
              <a:solidFill>
                <a:srgbClr val="000000"/>
              </a:solidFill>
              <a:latin typeface="Calibri (MS)" pitchFamily="0" charset="0"/>
              <a:ea typeface="Calibri (MS)" pitchFamily="0" charset="0"/>
              <a:cs typeface="Calibri (MS)" pitchFamily="0" charset="0"/>
              <a:sym typeface="Calibri (MS)" pitchFamily="0" charset="0"/>
            </a:endParaRPr>
          </a:p>
          <a:p>
            <a:pPr lvl="1" marL="488442" indent="-244221" algn="l">
              <a:lnSpc>
                <a:spcPts val="324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700" b="0" i="0" u="none" strike="noStrike" kern="1200" cap="none" spc="0" baseline="0">
                <a:solidFill>
                  <a:srgbClr val="000000"/>
                </a:solidFill>
                <a:latin typeface="Calibri (MS) Bold" pitchFamily="0" charset="0"/>
                <a:ea typeface="Calibri (MS) Bold" pitchFamily="0" charset="0"/>
                <a:cs typeface="Calibri (MS) Bold" pitchFamily="0" charset="0"/>
                <a:sym typeface="Calibri (MS) Bold" pitchFamily="0" charset="0"/>
              </a:rPr>
              <a:t>Dark Theme</a:t>
            </a:r>
            <a:r>
              <a:rPr lang="en-US" altLang="zh-CN" sz="2700" b="0" i="0" u="none" strike="noStrike" kern="1200" cap="none" spc="0" baseline="0">
                <a:solidFill>
                  <a:srgbClr val="000000"/>
                </a:solidFill>
                <a:latin typeface="Calibri (MS)" pitchFamily="0" charset="0"/>
                <a:ea typeface="Calibri (MS)" pitchFamily="0" charset="0"/>
                <a:cs typeface="Calibri (MS)" pitchFamily="0" charset="0"/>
                <a:sym typeface="Calibri (MS)" pitchFamily="0" charset="0"/>
              </a:rPr>
              <a:t> → Black background with white text for a modern look.</a:t>
            </a:r>
            <a:endParaRPr lang="en-US" altLang="zh-CN" sz="2700" b="0" i="0" u="none" strike="noStrike" kern="1200" cap="none" spc="0" baseline="0">
              <a:solidFill>
                <a:srgbClr val="000000"/>
              </a:solidFill>
              <a:latin typeface="Calibri (MS)" pitchFamily="0" charset="0"/>
              <a:ea typeface="Calibri (MS)" pitchFamily="0" charset="0"/>
              <a:cs typeface="Calibri (MS)" pitchFamily="0" charset="0"/>
              <a:sym typeface="Calibri (MS)" pitchFamily="0" charset="0"/>
            </a:endParaRPr>
          </a:p>
          <a:p>
            <a:pPr lvl="1" marL="488442" indent="-244221" algn="l">
              <a:lnSpc>
                <a:spcPts val="324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700" b="0" i="0" u="none" strike="noStrike" kern="1200" cap="none" spc="0" baseline="0">
                <a:solidFill>
                  <a:srgbClr val="000000"/>
                </a:solidFill>
                <a:latin typeface="Calibri (MS) Bold" pitchFamily="0" charset="0"/>
                <a:ea typeface="Calibri (MS) Bold" pitchFamily="0" charset="0"/>
                <a:cs typeface="Calibri (MS) Bold" pitchFamily="0" charset="0"/>
                <a:sym typeface="Calibri (MS) Bold" pitchFamily="0" charset="0"/>
              </a:rPr>
              <a:t>Accent Color</a:t>
            </a:r>
            <a:r>
              <a:rPr lang="en-US" altLang="zh-CN" sz="2700" b="0" i="0" u="none" strike="noStrike" kern="1200" cap="none" spc="0" baseline="0">
                <a:solidFill>
                  <a:srgbClr val="000000"/>
                </a:solidFill>
                <a:latin typeface="Calibri (MS)" pitchFamily="0" charset="0"/>
                <a:ea typeface="Calibri (MS)" pitchFamily="0" charset="0"/>
                <a:cs typeface="Calibri (MS)" pitchFamily="0" charset="0"/>
                <a:sym typeface="Calibri (MS)" pitchFamily="0" charset="0"/>
              </a:rPr>
              <a:t> → Cyan (#00e5ff) used for headings and highlights.</a:t>
            </a:r>
            <a:endParaRPr lang="en-US" altLang="zh-CN" sz="2700" b="0" i="0" u="none" strike="noStrike" kern="1200" cap="none" spc="0" baseline="0">
              <a:solidFill>
                <a:srgbClr val="000000"/>
              </a:solidFill>
              <a:latin typeface="Calibri (MS)" pitchFamily="0" charset="0"/>
              <a:ea typeface="Calibri (MS)" pitchFamily="0" charset="0"/>
              <a:cs typeface="Calibri (MS)" pitchFamily="0" charset="0"/>
              <a:sym typeface="Calibri (MS)" pitchFamily="0" charset="0"/>
            </a:endParaRPr>
          </a:p>
          <a:p>
            <a:pPr lvl="1" marL="488442" indent="-244221" algn="l">
              <a:lnSpc>
                <a:spcPts val="324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700" b="0" i="0" u="none" strike="noStrike" kern="1200" cap="none" spc="0" baseline="0">
                <a:solidFill>
                  <a:srgbClr val="000000"/>
                </a:solidFill>
                <a:latin typeface="Calibri (MS) Bold" pitchFamily="0" charset="0"/>
                <a:ea typeface="Calibri (MS) Bold" pitchFamily="0" charset="0"/>
                <a:cs typeface="Calibri (MS) Bold" pitchFamily="0" charset="0"/>
                <a:sym typeface="Calibri (MS) Bold" pitchFamily="0" charset="0"/>
              </a:rPr>
              <a:t>Sticky Navbar</a:t>
            </a:r>
            <a:r>
              <a:rPr lang="en-US" altLang="zh-CN" sz="2700" b="0" i="0" u="none" strike="noStrike" kern="1200" cap="none" spc="0" baseline="0">
                <a:solidFill>
                  <a:srgbClr val="000000"/>
                </a:solidFill>
                <a:latin typeface="Calibri (MS)" pitchFamily="0" charset="0"/>
                <a:ea typeface="Calibri (MS)" pitchFamily="0" charset="0"/>
                <a:cs typeface="Calibri (MS)" pitchFamily="0" charset="0"/>
                <a:sym typeface="Calibri (MS)" pitchFamily="0" charset="0"/>
              </a:rPr>
              <a:t> → Header stays at the top when scrolling.</a:t>
            </a:r>
            <a:endParaRPr lang="en-US" altLang="zh-CN" sz="2700" b="0" i="0" u="none" strike="noStrike" kern="1200" cap="none" spc="0" baseline="0">
              <a:solidFill>
                <a:srgbClr val="000000"/>
              </a:solidFill>
              <a:latin typeface="Calibri (MS)" pitchFamily="0" charset="0"/>
              <a:ea typeface="Calibri (MS)" pitchFamily="0" charset="0"/>
              <a:cs typeface="Calibri (MS)" pitchFamily="0" charset="0"/>
              <a:sym typeface="Calibri (MS)" pitchFamily="0" charset="0"/>
            </a:endParaRPr>
          </a:p>
          <a:p>
            <a:pPr lvl="1" marL="488442" indent="-244221" algn="l">
              <a:lnSpc>
                <a:spcPts val="324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700" b="0" i="0" u="none" strike="noStrike" kern="1200" cap="none" spc="0" baseline="0">
                <a:solidFill>
                  <a:srgbClr val="000000"/>
                </a:solidFill>
                <a:latin typeface="Calibri (MS) Bold" pitchFamily="0" charset="0"/>
                <a:ea typeface="Calibri (MS) Bold" pitchFamily="0" charset="0"/>
                <a:cs typeface="Calibri (MS) Bold" pitchFamily="0" charset="0"/>
                <a:sym typeface="Calibri (MS) Bold" pitchFamily="0" charset="0"/>
              </a:rPr>
              <a:t>Navigation Links</a:t>
            </a:r>
            <a:r>
              <a:rPr lang="en-US" altLang="zh-CN" sz="2700" b="0" i="0" u="none" strike="noStrike" kern="1200" cap="none" spc="0" baseline="0">
                <a:solidFill>
                  <a:srgbClr val="000000"/>
                </a:solidFill>
                <a:latin typeface="Calibri (MS)" pitchFamily="0" charset="0"/>
                <a:ea typeface="Calibri (MS)" pitchFamily="0" charset="0"/>
                <a:cs typeface="Calibri (MS)" pitchFamily="0" charset="0"/>
                <a:sym typeface="Calibri (MS)" pitchFamily="0" charset="0"/>
              </a:rPr>
              <a:t> → Certification link (opens your IBM certificate). Contact link (opens email app).</a:t>
            </a:r>
            <a:endParaRPr lang="en-US" altLang="zh-CN" sz="2700" b="0" i="0" u="none" strike="noStrike" kern="1200" cap="none" spc="0" baseline="0">
              <a:solidFill>
                <a:srgbClr val="000000"/>
              </a:solidFill>
              <a:latin typeface="Calibri (MS)" pitchFamily="0" charset="0"/>
              <a:ea typeface="Calibri (MS)" pitchFamily="0" charset="0"/>
              <a:cs typeface="Calibri (MS)" pitchFamily="0" charset="0"/>
              <a:sym typeface="Calibri (MS)" pitchFamily="0" charset="0"/>
            </a:endParaRPr>
          </a:p>
          <a:p>
            <a:pPr lvl="1" marL="488442" indent="-244221" algn="l">
              <a:lnSpc>
                <a:spcPts val="324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700" b="0" i="0" u="none" strike="noStrike" kern="1200" cap="none" spc="0" baseline="0">
                <a:solidFill>
                  <a:srgbClr val="000000"/>
                </a:solidFill>
                <a:latin typeface="Calibri (MS) Bold" pitchFamily="0" charset="0"/>
                <a:ea typeface="Calibri (MS) Bold" pitchFamily="0" charset="0"/>
                <a:cs typeface="Calibri (MS) Bold" pitchFamily="0" charset="0"/>
                <a:sym typeface="Calibri (MS) Bold" pitchFamily="0" charset="0"/>
              </a:rPr>
              <a:t>Hero Section</a:t>
            </a:r>
            <a:r>
              <a:rPr lang="en-US" altLang="zh-CN" sz="2700" b="0" i="0" u="none" strike="noStrike" kern="1200" cap="none" spc="0" baseline="0">
                <a:solidFill>
                  <a:srgbClr val="000000"/>
                </a:solidFill>
                <a:latin typeface="Calibri (MS)" pitchFamily="0" charset="0"/>
                <a:ea typeface="Calibri (MS)" pitchFamily="0" charset="0"/>
                <a:cs typeface="Calibri (MS)" pitchFamily="0" charset="0"/>
                <a:sym typeface="Calibri (MS)" pitchFamily="0" charset="0"/>
              </a:rPr>
              <a:t> → Displays your welcome message and education details.</a:t>
            </a:r>
            <a:endParaRPr lang="en-US" altLang="zh-CN" sz="2700" b="0" i="0" u="none" strike="noStrike" kern="1200" cap="none" spc="0" baseline="0">
              <a:solidFill>
                <a:srgbClr val="000000"/>
              </a:solidFill>
              <a:latin typeface="Calibri (MS)" pitchFamily="0" charset="0"/>
              <a:ea typeface="Calibri (MS)" pitchFamily="0" charset="0"/>
              <a:cs typeface="Calibri (MS)" pitchFamily="0" charset="0"/>
              <a:sym typeface="Calibri (MS)" pitchFamily="0" charset="0"/>
            </a:endParaRPr>
          </a:p>
          <a:p>
            <a:pPr lvl="1" marL="488442" indent="-244221" algn="l">
              <a:lnSpc>
                <a:spcPts val="324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700" b="0" i="0" u="none" strike="noStrike" kern="1200" cap="none" spc="0" baseline="0">
                <a:solidFill>
                  <a:srgbClr val="000000"/>
                </a:solidFill>
                <a:latin typeface="Calibri (MS) Bold" pitchFamily="0" charset="0"/>
                <a:ea typeface="Calibri (MS) Bold" pitchFamily="0" charset="0"/>
                <a:cs typeface="Calibri (MS) Bold" pitchFamily="0" charset="0"/>
                <a:sym typeface="Calibri (MS) Bold" pitchFamily="0" charset="0"/>
              </a:rPr>
              <a:t>Footer Section</a:t>
            </a:r>
            <a:r>
              <a:rPr lang="en-US" altLang="zh-CN" sz="2700" b="0" i="0" u="none" strike="noStrike" kern="1200" cap="none" spc="0" baseline="0">
                <a:solidFill>
                  <a:srgbClr val="000000"/>
                </a:solidFill>
                <a:latin typeface="Calibri (MS)" pitchFamily="0" charset="0"/>
                <a:ea typeface="Calibri (MS)" pitchFamily="0" charset="0"/>
                <a:cs typeface="Calibri (MS)" pitchFamily="0" charset="0"/>
                <a:sym typeface="Calibri (MS)" pitchFamily="0" charset="0"/>
              </a:rPr>
              <a:t> → Copyright with auto-updating year.</a:t>
            </a:r>
            <a:endParaRPr lang="en-US" altLang="zh-CN" sz="2700" b="0" i="0" u="none" strike="noStrike" kern="1200" cap="none" spc="0" baseline="0">
              <a:solidFill>
                <a:srgbClr val="000000"/>
              </a:solidFill>
              <a:latin typeface="Calibri (MS)" pitchFamily="0" charset="0"/>
              <a:ea typeface="Calibri (MS)" pitchFamily="0" charset="0"/>
              <a:cs typeface="Calibri (MS)" pitchFamily="0" charset="0"/>
              <a:sym typeface="Calibri (MS)" pitchFamily="0" charset="0"/>
            </a:endParaRPr>
          </a:p>
          <a:p>
            <a:pPr lvl="1" marL="488442" indent="-244221" algn="l">
              <a:lnSpc>
                <a:spcPts val="324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700" b="0" i="0" u="none" strike="noStrike" kern="1200" cap="none" spc="0" baseline="0">
                <a:solidFill>
                  <a:srgbClr val="000000"/>
                </a:solidFill>
                <a:latin typeface="Calibri (MS) Bold" pitchFamily="0" charset="0"/>
                <a:ea typeface="Calibri (MS) Bold" pitchFamily="0" charset="0"/>
                <a:cs typeface="Calibri (MS) Bold" pitchFamily="0" charset="0"/>
                <a:sym typeface="Calibri (MS) Bold" pitchFamily="0" charset="0"/>
              </a:rPr>
              <a:t>Responsive Layout</a:t>
            </a:r>
            <a:r>
              <a:rPr lang="en-US" altLang="zh-CN" sz="2700" b="0" i="0" u="none" strike="noStrike" kern="1200" cap="none" spc="0" baseline="0">
                <a:solidFill>
                  <a:srgbClr val="000000"/>
                </a:solidFill>
                <a:latin typeface="Calibri (MS)" pitchFamily="0" charset="0"/>
                <a:ea typeface="Calibri (MS)" pitchFamily="0" charset="0"/>
                <a:cs typeface="Calibri (MS)" pitchFamily="0" charset="0"/>
                <a:sym typeface="Calibri (MS)" pitchFamily="0" charset="0"/>
              </a:rPr>
              <a:t> → Works across desktop and mobile (due to viewport meta tag).</a:t>
            </a:r>
            <a:endParaRPr lang="en-US" altLang="zh-CN" sz="2700" b="0" i="0" u="none" strike="noStrike" kern="1200" cap="none" spc="0" baseline="0">
              <a:solidFill>
                <a:srgbClr val="000000"/>
              </a:solidFill>
              <a:latin typeface="Calibri (MS)" pitchFamily="0" charset="0"/>
              <a:ea typeface="Calibri (MS)" pitchFamily="0" charset="0"/>
              <a:cs typeface="Calibri (MS)" pitchFamily="0" charset="0"/>
              <a:sym typeface="Calibri (MS)" pitchFamily="0" charset="0"/>
            </a:endParaRPr>
          </a:p>
          <a:p>
            <a:pPr lvl="1" marL="488442" indent="-244221" algn="l">
              <a:lnSpc>
                <a:spcPts val="324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700" b="0" i="0" u="none" strike="noStrike" kern="1200" cap="none" spc="0" baseline="0">
                <a:solidFill>
                  <a:srgbClr val="000000"/>
                </a:solidFill>
                <a:latin typeface="Calibri (MS) Bold" pitchFamily="0" charset="0"/>
                <a:ea typeface="Calibri (MS) Bold" pitchFamily="0" charset="0"/>
                <a:cs typeface="Calibri (MS) Bold" pitchFamily="0" charset="0"/>
                <a:sym typeface="Calibri (MS) Bold" pitchFamily="0" charset="0"/>
              </a:rPr>
              <a:t>Thunder/Lightning Effect</a:t>
            </a:r>
            <a:r>
              <a:rPr lang="en-US" altLang="zh-CN" sz="2700" b="0" i="0" u="none" strike="noStrike" kern="1200" cap="none" spc="0" baseline="0">
                <a:solidFill>
                  <a:srgbClr val="000000"/>
                </a:solidFill>
                <a:latin typeface="Calibri (MS)" pitchFamily="0" charset="0"/>
                <a:ea typeface="Calibri (MS)" pitchFamily="0" charset="0"/>
                <a:cs typeface="Calibri (MS)" pitchFamily="0" charset="0"/>
                <a:sym typeface="Calibri (MS)" pitchFamily="0" charset="0"/>
              </a:rPr>
              <a:t> → Animated flash simulates lightning in the background.</a:t>
            </a:r>
            <a:endParaRPr lang="zh-CN" altLang="en-US" sz="2700" b="0" i="0" u="none" strike="noStrike" kern="1200" cap="none" spc="0" baseline="0">
              <a:solidFill>
                <a:srgbClr val="000000"/>
              </a:solidFill>
              <a:latin typeface="Calibri (MS)" pitchFamily="0" charset="0"/>
              <a:ea typeface="Calibri (MS)" pitchFamily="0" charset="0"/>
              <a:cs typeface="Calibri (MS)" pitchFamily="0" charset="0"/>
              <a:sym typeface="Calibri (MS)" pitchFamily="0" charset="0"/>
            </a:endParaRPr>
          </a:p>
        </p:txBody>
      </p:sp>
      <p:sp>
        <p:nvSpPr>
          <p:cNvPr id="278" name="矩形"/>
          <p:cNvSpPr>
            <a:spLocks/>
          </p:cNvSpPr>
          <p:nvPr/>
        </p:nvSpPr>
        <p:spPr>
          <a:xfrm rot="0">
            <a:off x="8833604" y="2789782"/>
            <a:ext cx="8978980" cy="346664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32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700" b="0" i="0" u="none" strike="noStrike" kern="1200" cap="none" spc="0" baseline="0">
                <a:solidFill>
                  <a:srgbClr val="000000"/>
                </a:solidFill>
                <a:latin typeface="Calibri (MS)" pitchFamily="0" charset="0"/>
                <a:ea typeface="Calibri (MS)" pitchFamily="0" charset="0"/>
                <a:cs typeface="Calibri (MS)" pitchFamily="0" charset="0"/>
                <a:sym typeface="Calibri (MS)" pitchFamily="0" charset="0"/>
              </a:rPr>
              <a:t>Functions</a:t>
            </a:r>
            <a:endParaRPr lang="en-US" altLang="zh-CN" sz="2700" b="0" i="0" u="none" strike="noStrike" kern="1200" cap="none" spc="0" baseline="0">
              <a:solidFill>
                <a:srgbClr val="000000"/>
              </a:solidFill>
              <a:latin typeface="Calibri (MS)" pitchFamily="0" charset="0"/>
              <a:ea typeface="Calibri (MS)" pitchFamily="0" charset="0"/>
              <a:cs typeface="Calibri (MS)" pitchFamily="0" charset="0"/>
              <a:sym typeface="Calibri (MS)" pitchFamily="0" charset="0"/>
            </a:endParaRPr>
          </a:p>
          <a:p>
            <a:pPr lvl="1" marL="488442" indent="-244221" algn="l">
              <a:lnSpc>
                <a:spcPts val="324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700" b="0" i="0" u="none" strike="noStrike" kern="1200" cap="none" spc="0" baseline="0">
                <a:solidFill>
                  <a:srgbClr val="000000"/>
                </a:solidFill>
                <a:latin typeface="Calibri (MS) Bold" pitchFamily="0" charset="0"/>
                <a:ea typeface="Calibri (MS) Bold" pitchFamily="0" charset="0"/>
                <a:cs typeface="Calibri (MS) Bold" pitchFamily="0" charset="0"/>
                <a:sym typeface="Calibri (MS) Bold" pitchFamily="0" charset="0"/>
              </a:rPr>
              <a:t>Dynamic Year Update</a:t>
            </a:r>
            <a:r>
              <a:rPr lang="en-US" altLang="zh-CN" sz="2700" b="0" i="0" u="none" strike="noStrike" kern="1200" cap="none" spc="0" baseline="0">
                <a:solidFill>
                  <a:srgbClr val="000000"/>
                </a:solidFill>
                <a:latin typeface="Calibri (MS)" pitchFamily="0" charset="0"/>
                <a:ea typeface="Calibri (MS)" pitchFamily="0" charset="0"/>
                <a:cs typeface="Calibri (MS)" pitchFamily="0" charset="0"/>
                <a:sym typeface="Calibri (MS)" pitchFamily="0" charset="0"/>
              </a:rPr>
              <a:t> JavaScript automatically inserts the current year in the footer.</a:t>
            </a:r>
            <a:endParaRPr lang="en-US" altLang="zh-CN" sz="2700" b="0" i="0" u="none" strike="noStrike" kern="1200" cap="none" spc="0" baseline="0">
              <a:solidFill>
                <a:srgbClr val="000000"/>
              </a:solidFill>
              <a:latin typeface="Calibri (MS)" pitchFamily="0" charset="0"/>
              <a:ea typeface="Calibri (MS)" pitchFamily="0" charset="0"/>
              <a:cs typeface="Calibri (MS)" pitchFamily="0" charset="0"/>
              <a:sym typeface="Calibri (MS)" pitchFamily="0" charset="0"/>
            </a:endParaRPr>
          </a:p>
          <a:p>
            <a:pPr lvl="1" marL="488442" indent="-244221" algn="l">
              <a:lnSpc>
                <a:spcPts val="324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700" b="0" i="0" u="none" strike="noStrike" kern="1200" cap="none" spc="0" baseline="0">
                <a:solidFill>
                  <a:srgbClr val="000000"/>
                </a:solidFill>
                <a:latin typeface="Calibri (MS) Bold" pitchFamily="0" charset="0"/>
                <a:ea typeface="Calibri (MS) Bold" pitchFamily="0" charset="0"/>
                <a:cs typeface="Calibri (MS) Bold" pitchFamily="0" charset="0"/>
                <a:sym typeface="Calibri (MS) Bold" pitchFamily="0" charset="0"/>
              </a:rPr>
              <a:t>Navigation Links</a:t>
            </a:r>
            <a:r>
              <a:rPr lang="en-US" altLang="zh-CN" sz="2700" b="0" i="0" u="none" strike="noStrike" kern="1200" cap="none" spc="0" baseline="0">
                <a:solidFill>
                  <a:srgbClr val="000000"/>
                </a:solidFill>
                <a:latin typeface="Calibri (MS)" pitchFamily="0" charset="0"/>
                <a:ea typeface="Calibri (MS)" pitchFamily="0" charset="0"/>
                <a:cs typeface="Calibri (MS)" pitchFamily="0" charset="0"/>
                <a:sym typeface="Calibri (MS)" pitchFamily="0" charset="0"/>
              </a:rPr>
              <a:t> Certification opens in a new tab. Contact opens the default mail app with your email.</a:t>
            </a:r>
            <a:endParaRPr lang="en-US" altLang="zh-CN" sz="2700" b="0" i="0" u="none" strike="noStrike" kern="1200" cap="none" spc="0" baseline="0">
              <a:solidFill>
                <a:srgbClr val="000000"/>
              </a:solidFill>
              <a:latin typeface="Calibri (MS)" pitchFamily="0" charset="0"/>
              <a:ea typeface="Calibri (MS)" pitchFamily="0" charset="0"/>
              <a:cs typeface="Calibri (MS)" pitchFamily="0" charset="0"/>
              <a:sym typeface="Calibri (MS)" pitchFamily="0" charset="0"/>
            </a:endParaRPr>
          </a:p>
          <a:p>
            <a:pPr lvl="1" marL="488442" indent="-244221" algn="l">
              <a:lnSpc>
                <a:spcPts val="324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700" b="0" i="0" u="none" strike="noStrike" kern="1200" cap="none" spc="0" baseline="0">
                <a:solidFill>
                  <a:srgbClr val="000000"/>
                </a:solidFill>
                <a:latin typeface="Calibri (MS) Bold" pitchFamily="0" charset="0"/>
                <a:ea typeface="Calibri (MS) Bold" pitchFamily="0" charset="0"/>
                <a:cs typeface="Calibri (MS) Bold" pitchFamily="0" charset="0"/>
                <a:sym typeface="Calibri (MS) Bold" pitchFamily="0" charset="0"/>
              </a:rPr>
              <a:t>Thunder Animation</a:t>
            </a:r>
            <a:r>
              <a:rPr lang="en-US" altLang="zh-CN" sz="2700" b="0" i="0" u="none" strike="noStrike" kern="1200" cap="none" spc="0" baseline="0">
                <a:solidFill>
                  <a:srgbClr val="000000"/>
                </a:solidFill>
                <a:latin typeface="Calibri (MS)" pitchFamily="0" charset="0"/>
                <a:ea typeface="Calibri (MS)" pitchFamily="0" charset="0"/>
                <a:cs typeface="Calibri (MS)" pitchFamily="0" charset="0"/>
                <a:sym typeface="Calibri (MS)" pitchFamily="0" charset="0"/>
              </a:rPr>
              <a:t> Keyframes control opacity to create random flash/lightning effect.</a:t>
            </a:r>
            <a:endParaRPr lang="en-US" altLang="zh-CN" sz="2700" b="0" i="0" u="none" strike="noStrike" kern="1200" cap="none" spc="0" baseline="0">
              <a:solidFill>
                <a:srgbClr val="000000"/>
              </a:solidFill>
              <a:latin typeface="Calibri (MS)" pitchFamily="0" charset="0"/>
              <a:ea typeface="Calibri (MS)" pitchFamily="0" charset="0"/>
              <a:cs typeface="Calibri (MS)" pitchFamily="0" charset="0"/>
              <a:sym typeface="Calibri (MS)" pitchFamily="0" charset="0"/>
            </a:endParaRPr>
          </a:p>
          <a:p>
            <a:pPr lvl="1" marL="488442" indent="-244221" algn="l">
              <a:lnSpc>
                <a:spcPts val="324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700" b="0" i="0" u="none" strike="noStrike" kern="1200" cap="none" spc="0" baseline="0">
                <a:solidFill>
                  <a:srgbClr val="000000"/>
                </a:solidFill>
                <a:latin typeface="Calibri (MS) Bold" pitchFamily="0" charset="0"/>
                <a:ea typeface="Calibri (MS) Bold" pitchFamily="0" charset="0"/>
                <a:cs typeface="Calibri (MS) Bold" pitchFamily="0" charset="0"/>
                <a:sym typeface="Calibri (MS) Bold" pitchFamily="0" charset="0"/>
              </a:rPr>
              <a:t>Hover Effect</a:t>
            </a:r>
            <a:r>
              <a:rPr lang="en-US" altLang="zh-CN" sz="2700" b="0" i="0" u="none" strike="noStrike" kern="1200" cap="none" spc="0" baseline="0">
                <a:solidFill>
                  <a:srgbClr val="000000"/>
                </a:solidFill>
                <a:latin typeface="Calibri (MS)" pitchFamily="0" charset="0"/>
                <a:ea typeface="Calibri (MS)" pitchFamily="0" charset="0"/>
                <a:cs typeface="Calibri (MS)" pitchFamily="0" charset="0"/>
                <a:sym typeface="Calibri (MS)" pitchFamily="0" charset="0"/>
              </a:rPr>
              <a:t> Navigation links change color when hovered (white → cyan).</a:t>
            </a:r>
            <a:endParaRPr lang="zh-CN" altLang="en-US" sz="2700" b="0" i="0" u="none" strike="noStrike" kern="1200" cap="none" spc="0" baseline="0">
              <a:solidFill>
                <a:srgbClr val="000000"/>
              </a:solidFill>
              <a:latin typeface="Calibri (MS)" pitchFamily="0" charset="0"/>
              <a:ea typeface="Calibri (MS)" pitchFamily="0" charset="0"/>
              <a:cs typeface="Calibri (MS)" pitchFamily="0" charset="0"/>
              <a:sym typeface="Calibri (MS)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22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6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portfolio pptM.AKASH.pptx</dc:title>
  <cp:lastModifiedBy>root</cp:lastModifiedBy>
  <cp:revision>1</cp:revision>
  <dcterms:created xsi:type="dcterms:W3CDTF">2006-08-16T00:00:00Z</dcterms:created>
  <dcterms:modified xsi:type="dcterms:W3CDTF">2025-09-02T04:10:09Z</dcterms:modified>
</cp:coreProperties>
</file>