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  <p:embeddedFont>
      <p:font typeface="Calibri (MS) Bold" charset="1" panose="020F0702030404030204"/>
      <p:regular r:id="rId25"/>
    </p:embeddedFont>
    <p:embeddedFont>
      <p:font typeface="Calibri (MS) Bold Italics" charset="1" panose="020F07020304040A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49060" y="4431506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NAME:P. Sathya Priyan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212400973/F7AED77877DE296A6CC4A9A5DD882B6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ART’S AND SCIENCE COLLEGE/ MADRASUNIVERSITY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5478849" y="2073271"/>
            <a:ext cx="4460488" cy="8128001"/>
            <a:chOff x="0" y="0"/>
            <a:chExt cx="5947318" cy="10837334"/>
          </a:xfrm>
        </p:grpSpPr>
        <p:sp>
          <p:nvSpPr>
            <p:cNvPr name="Freeform 32" id="32"/>
            <p:cNvSpPr/>
            <p:nvPr/>
          </p:nvSpPr>
          <p:spPr>
            <a:xfrm flipH="false" flipV="false" rot="6000">
              <a:off x="-9453" y="-5182"/>
              <a:ext cx="5966189" cy="10847655"/>
            </a:xfrm>
            <a:custGeom>
              <a:avLst/>
              <a:gdLst/>
              <a:ahLst/>
              <a:cxnLst/>
              <a:rect r="r" b="b" t="t" l="l"/>
              <a:pathLst>
                <a:path h="10847655" w="5966189">
                  <a:moveTo>
                    <a:pt x="0" y="10380"/>
                  </a:moveTo>
                  <a:lnTo>
                    <a:pt x="5947274" y="0"/>
                  </a:lnTo>
                  <a:lnTo>
                    <a:pt x="5966189" y="10837275"/>
                  </a:lnTo>
                  <a:lnTo>
                    <a:pt x="18915" y="10847655"/>
                  </a:lnTo>
                  <a:lnTo>
                    <a:pt x="0" y="10380"/>
                  </a:lnTo>
                  <a:close/>
                </a:path>
              </a:pathLst>
            </a:custGeom>
            <a:blipFill>
              <a:blip r:embed="rId3"/>
              <a:stretch>
                <a:fillRect l="19" t="-8105" r="0" b="-7982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73694" y="1694930"/>
            <a:ext cx="8978979" cy="425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portfolio webpage is a simple, stylish, and functional personal site designed with a dark theme and thunder-lightning effect to give a unique visual appeal. 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has a sticky navigation bar with links for certification and contact, a hero section that introduces you, and a footer with an auto-updating year. 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66056" y="-29696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2998" y="559116"/>
            <a:ext cx="16022002" cy="22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your</a:t>
            </a:r>
          </a:p>
          <a:p>
            <a:pPr algn="l">
              <a:lnSpc>
                <a:spcPts val="864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479006" y="4300537"/>
            <a:ext cx="10042252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11199" spc="10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Sathya priyan 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28712" y="665798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764710" y="1562300"/>
            <a:ext cx="7543800" cy="7248138"/>
            <a:chOff x="0" y="0"/>
            <a:chExt cx="10058400" cy="96641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58400" cy="9664192"/>
            </a:xfrm>
            <a:custGeom>
              <a:avLst/>
              <a:gdLst/>
              <a:ahLst/>
              <a:cxnLst/>
              <a:rect r="r" b="b" t="t" l="l"/>
              <a:pathLst>
                <a:path h="966419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9664192"/>
                  </a:lnTo>
                  <a:lnTo>
                    <a:pt x="0" y="9664192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0058400" cy="974990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Overview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 Users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Tools and Technologies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Portfolio design and Layout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Features and Functionality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 and Screenshots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Github Link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98514" y="2774633"/>
            <a:ext cx="9369720" cy="509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Provide a single platform where my work can be accessed anytime, anywhere.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 the portfolio itself.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 students → Focus on learning, showcasing academic projects.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 professionals → Emphasize career growth, job opportunities.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 freelancers → Stress on attracting clients and collaborations.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027806" y="3028950"/>
            <a:ext cx="6402586" cy="4293483"/>
            <a:chOff x="0" y="0"/>
            <a:chExt cx="8536782" cy="572464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536813" cy="5724652"/>
            </a:xfrm>
            <a:custGeom>
              <a:avLst/>
              <a:gdLst/>
              <a:ahLst/>
              <a:cxnLst/>
              <a:rect r="r" b="b" t="t" l="l"/>
              <a:pathLst>
                <a:path h="5724652" w="8536813">
                  <a:moveTo>
                    <a:pt x="0" y="0"/>
                  </a:moveTo>
                  <a:lnTo>
                    <a:pt x="8536813" y="0"/>
                  </a:lnTo>
                  <a:lnTo>
                    <a:pt x="8536813" y="5724652"/>
                  </a:lnTo>
                  <a:lnTo>
                    <a:pt x="0" y="5724652"/>
                  </a:lnTo>
                  <a:close/>
                </a:path>
              </a:pathLst>
            </a:custGeom>
            <a:solidFill>
              <a:srgbClr val="EEECE1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524" y="-1524"/>
              <a:ext cx="8539861" cy="5727700"/>
            </a:xfrm>
            <a:custGeom>
              <a:avLst/>
              <a:gdLst/>
              <a:ahLst/>
              <a:cxnLst/>
              <a:rect r="r" b="b" t="t" l="l"/>
              <a:pathLst>
                <a:path h="5727700" w="8539861">
                  <a:moveTo>
                    <a:pt x="1524" y="0"/>
                  </a:moveTo>
                  <a:lnTo>
                    <a:pt x="8538337" y="0"/>
                  </a:lnTo>
                  <a:cubicBezTo>
                    <a:pt x="8539226" y="0"/>
                    <a:pt x="8539861" y="762"/>
                    <a:pt x="8539861" y="1524"/>
                  </a:cubicBezTo>
                  <a:lnTo>
                    <a:pt x="8539861" y="5726176"/>
                  </a:lnTo>
                  <a:cubicBezTo>
                    <a:pt x="8539861" y="5727065"/>
                    <a:pt x="8539099" y="5727700"/>
                    <a:pt x="8538337" y="5727700"/>
                  </a:cubicBezTo>
                  <a:lnTo>
                    <a:pt x="1524" y="5727700"/>
                  </a:lnTo>
                  <a:cubicBezTo>
                    <a:pt x="635" y="5727700"/>
                    <a:pt x="0" y="5726938"/>
                    <a:pt x="0" y="5726176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5726176"/>
                  </a:lnTo>
                  <a:lnTo>
                    <a:pt x="1524" y="5726176"/>
                  </a:lnTo>
                  <a:lnTo>
                    <a:pt x="1524" y="5724652"/>
                  </a:lnTo>
                  <a:lnTo>
                    <a:pt x="8538337" y="5724652"/>
                  </a:lnTo>
                  <a:lnTo>
                    <a:pt x="8538337" y="5726176"/>
                  </a:lnTo>
                  <a:lnTo>
                    <a:pt x="8536813" y="5726176"/>
                  </a:lnTo>
                  <a:lnTo>
                    <a:pt x="8536813" y="1524"/>
                  </a:lnTo>
                  <a:lnTo>
                    <a:pt x="8538337" y="1524"/>
                  </a:lnTo>
                  <a:lnTo>
                    <a:pt x="8538337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1C1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8536782" cy="578179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About Me – A summary of my background and interests.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Skills – A list of technical and soft skills I possess.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– Highlights of my academic and personal projects.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Resume – Easy access to my CV for recruiters. 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Section – To connect with potential employers, collaborators, and peers.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" y="3028949"/>
            <a:ext cx="10515600" cy="4293483"/>
            <a:chOff x="0" y="0"/>
            <a:chExt cx="14020800" cy="572464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020800" cy="5724652"/>
            </a:xfrm>
            <a:custGeom>
              <a:avLst/>
              <a:gdLst/>
              <a:ahLst/>
              <a:cxnLst/>
              <a:rect r="r" b="b" t="t" l="l"/>
              <a:pathLst>
                <a:path h="5724652" w="14020800">
                  <a:moveTo>
                    <a:pt x="0" y="0"/>
                  </a:moveTo>
                  <a:lnTo>
                    <a:pt x="14020800" y="0"/>
                  </a:lnTo>
                  <a:lnTo>
                    <a:pt x="14020800" y="5724652"/>
                  </a:lnTo>
                  <a:lnTo>
                    <a:pt x="0" y="572465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48000">
                  <a:srgbClr val="080808">
                    <a:alpha val="100000"/>
                  </a:srgbClr>
                </a:gs>
                <a:gs pos="100000">
                  <a:srgbClr val="666666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4020800" cy="578179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Recruiters &amp; Hiring Managers – To evaluate your skills, projects, and suitability for a job.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2. Clients (for freelancers) – To check your past work and decide whether to hire you.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3. Teachers / Evaluators – If it’s an academic project, they review it for grading.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4. Peers &amp; Collaborators – Students, colleagues, or developers who may want to collaborate.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5. General Audience – Anyone interested in knowing more about your work, achievements, and skills.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4043361" y="2786062"/>
            <a:ext cx="9161859" cy="1384995"/>
            <a:chOff x="0" y="0"/>
            <a:chExt cx="12215812" cy="184666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215749" cy="1846707"/>
            </a:xfrm>
            <a:custGeom>
              <a:avLst/>
              <a:gdLst/>
              <a:ahLst/>
              <a:cxnLst/>
              <a:rect r="r" b="b" t="t" l="l"/>
              <a:pathLst>
                <a:path h="1846707" w="12215749">
                  <a:moveTo>
                    <a:pt x="0" y="0"/>
                  </a:moveTo>
                  <a:lnTo>
                    <a:pt x="12215749" y="0"/>
                  </a:lnTo>
                  <a:lnTo>
                    <a:pt x="12215749" y="1846707"/>
                  </a:lnTo>
                  <a:lnTo>
                    <a:pt x="0" y="1846707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12215812" cy="190381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sticky header with name + navigationA hero section (intro)A thunder/lightning background animationA footer with auto year update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043361" y="4270533"/>
            <a:ext cx="9161859" cy="4293483"/>
            <a:chOff x="0" y="0"/>
            <a:chExt cx="12215812" cy="572464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215749" cy="5724652"/>
            </a:xfrm>
            <a:custGeom>
              <a:avLst/>
              <a:gdLst/>
              <a:ahLst/>
              <a:cxnLst/>
              <a:rect r="r" b="b" t="t" l="l"/>
              <a:pathLst>
                <a:path h="5724652" w="12215749">
                  <a:moveTo>
                    <a:pt x="0" y="0"/>
                  </a:moveTo>
                  <a:lnTo>
                    <a:pt x="12215749" y="0"/>
                  </a:lnTo>
                  <a:lnTo>
                    <a:pt x="12215749" y="5724652"/>
                  </a:lnTo>
                  <a:lnTo>
                    <a:pt x="0" y="5724652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12215812" cy="578179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HTML5 – For structuring the web pages.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CSS3 – For styling and layout design.JavaScript – To add interactivity and dynamic features.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Design (Media Queries/Flexbox/Grid) – To ensure mobile-friendly viewing.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Code Editor (VS Code / Sublime / Notepad++) – For writing and editing code.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Web Browser (Chrome / Edge / Firefox) – For testing and previewing the site.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Git &amp; GitHub (optional) – For version control and hosting.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9273" y="1549194"/>
            <a:ext cx="9148464" cy="8448466"/>
            <a:chOff x="0" y="0"/>
            <a:chExt cx="12197952" cy="112646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197969" cy="11264646"/>
            </a:xfrm>
            <a:custGeom>
              <a:avLst/>
              <a:gdLst/>
              <a:ahLst/>
              <a:cxnLst/>
              <a:rect r="r" b="b" t="t" l="l"/>
              <a:pathLst>
                <a:path h="11264646" w="12197969">
                  <a:moveTo>
                    <a:pt x="0" y="0"/>
                  </a:moveTo>
                  <a:lnTo>
                    <a:pt x="12197969" y="0"/>
                  </a:lnTo>
                  <a:lnTo>
                    <a:pt x="12197969" y="11264646"/>
                  </a:lnTo>
                  <a:lnTo>
                    <a:pt x="0" y="11264646"/>
                  </a:lnTo>
                  <a:close/>
                </a:path>
              </a:pathLst>
            </a:custGeom>
            <a:solidFill>
              <a:srgbClr val="93CDDD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-1524" y="-1524"/>
              <a:ext cx="12201017" cy="11267694"/>
            </a:xfrm>
            <a:custGeom>
              <a:avLst/>
              <a:gdLst/>
              <a:ahLst/>
              <a:cxnLst/>
              <a:rect r="r" b="b" t="t" l="l"/>
              <a:pathLst>
                <a:path h="11267694" w="12201017">
                  <a:moveTo>
                    <a:pt x="1524" y="0"/>
                  </a:moveTo>
                  <a:lnTo>
                    <a:pt x="12199493" y="0"/>
                  </a:lnTo>
                  <a:cubicBezTo>
                    <a:pt x="12200382" y="0"/>
                    <a:pt x="12201017" y="762"/>
                    <a:pt x="12201017" y="1524"/>
                  </a:cubicBezTo>
                  <a:lnTo>
                    <a:pt x="12201017" y="11266170"/>
                  </a:lnTo>
                  <a:cubicBezTo>
                    <a:pt x="12201017" y="11267059"/>
                    <a:pt x="12200255" y="11267694"/>
                    <a:pt x="12199493" y="11267694"/>
                  </a:cubicBezTo>
                  <a:lnTo>
                    <a:pt x="1524" y="11267694"/>
                  </a:lnTo>
                  <a:cubicBezTo>
                    <a:pt x="635" y="11267694"/>
                    <a:pt x="0" y="11266932"/>
                    <a:pt x="0" y="11266170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1266170"/>
                  </a:lnTo>
                  <a:lnTo>
                    <a:pt x="1524" y="11266170"/>
                  </a:lnTo>
                  <a:lnTo>
                    <a:pt x="1524" y="11264646"/>
                  </a:lnTo>
                  <a:lnTo>
                    <a:pt x="12199493" y="11264646"/>
                  </a:lnTo>
                  <a:lnTo>
                    <a:pt x="12199493" y="11266170"/>
                  </a:lnTo>
                  <a:lnTo>
                    <a:pt x="12197969" y="11266170"/>
                  </a:lnTo>
                  <a:lnTo>
                    <a:pt x="12197969" y="1524"/>
                  </a:lnTo>
                  <a:lnTo>
                    <a:pt x="12199493" y="1524"/>
                  </a:lnTo>
                  <a:lnTo>
                    <a:pt x="12199493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4BACC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2197952" cy="1132177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BackgroundBlack backgroundWhite textLightning flash effect runs in the background---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Header (Navbar)Sticky at the top (always visible when scrolling)Semi-transparent black background.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(rgba(0,0,0,0.7))Left side → Title “M. Akash” in cyan (#00e5ff)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side → Navigation linksCertification (opens IBM certificate in new tab)Contact (opens email app)Hover effect → Links turn cyanHero / Main SectionCenter-aligned 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: “Welcome” in cyan (#00e5ff), large fontParagraph below → Introduction about youMentions BCA 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: Prince Shri Venkateswara Arts and Science CollegeSchool: Sri Sankara Vidyalaya Matric Higher Secondary SchoolFooterSemi-transparent black background (rgba(0,0,0,0.8))Centered small white textShows copyright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Example: © 2025 M. Akash | PortfolioYear updates automatically with JavaScript---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Special EffectFull-screen thunder/flash effect in the backgroundFlashes white for a split second to mimic lightning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8320" y="1382553"/>
            <a:ext cx="8978979" cy="633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🌟 Features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 Theme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 text for a modern look.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 highlights.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 lightning in the background.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33604" y="2789782"/>
            <a:ext cx="8978979" cy="384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Year Update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JavaScript automatically inserts the current year in the footer.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Certification opens in a new tab. Contact opens the default mail app with your email.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 Animation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Keyframes control opacity to create random flash/lightning effect.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Hover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Navigation links change color when hovered (white → cyan).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DAGxueHuSfo</dc:identifier>
  <dcterms:modified xsi:type="dcterms:W3CDTF">2011-08-01T06:04:30Z</dcterms:modified>
  <cp:revision>1</cp:revision>
  <dc:title>portfolio pptM.AKASH.pptx</dc:title>
</cp:coreProperties>
</file>