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kesharing_challenge_story/Bikesharing_challenge_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FD294D-BB96-4CC0-87AA-FAC298339F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Bikesharing_challenge_story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41EAD4-11B2-4AFB-831E-56092E287B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1/27/2023 4:14:17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Bikesharing_challenge_story1" id="2" name="slide2">
            <a:extLst>
              <a:ext uri="{FF2B5EF4-FFF2-40B4-BE49-F238E27FC236}">
                <a16:creationId xmlns:a16="http://schemas.microsoft.com/office/drawing/2014/main" id="{443908A3-43E0-4948-8E78-F6122816E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3" y="0"/>
            <a:ext cx="857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Bikesharing_challenge_story2" id="3" name="slide3">
            <a:extLst>
              <a:ext uri="{FF2B5EF4-FFF2-40B4-BE49-F238E27FC236}">
                <a16:creationId xmlns:a16="http://schemas.microsoft.com/office/drawing/2014/main" id="{DE0ADF25-52CA-4332-8C79-92B143A82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3" y="0"/>
            <a:ext cx="857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Bikesharing_challenge_story3" id="4" name="slide4">
            <a:extLst>
              <a:ext uri="{FF2B5EF4-FFF2-40B4-BE49-F238E27FC236}">
                <a16:creationId xmlns:a16="http://schemas.microsoft.com/office/drawing/2014/main" id="{52231064-D6FA-4A56-9969-9FA0C23D3E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3" y="0"/>
            <a:ext cx="857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Bikesharing_challenge_story4" id="5" name="slide5">
            <a:extLst>
              <a:ext uri="{FF2B5EF4-FFF2-40B4-BE49-F238E27FC236}">
                <a16:creationId xmlns:a16="http://schemas.microsoft.com/office/drawing/2014/main" id="{AAC84506-A0F4-4AC1-81D9-E8549E2FD3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3" y="0"/>
            <a:ext cx="857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Bikesharing_challenge_story5" id="6" name="slide6">
            <a:extLst>
              <a:ext uri="{FF2B5EF4-FFF2-40B4-BE49-F238E27FC236}">
                <a16:creationId xmlns:a16="http://schemas.microsoft.com/office/drawing/2014/main" id="{FAA41461-017F-4E3A-A167-C173855580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23" y="0"/>
            <a:ext cx="857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2023-01-27T04:14:19Z</dcterms:created>
  <dcterms:modified xsi:type="dcterms:W3CDTF">2023-01-27T04:14:19Z</dcterms:modified>
</cp:coreProperties>
</file>