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ABF6-9F37-2F2C-3ED5-8CD4CC531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6556" y="2503146"/>
            <a:ext cx="7766936" cy="164630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Student </a:t>
            </a:r>
            <a:r>
              <a:rPr lang="en-US" sz="2800" dirty="0" err="1">
                <a:solidFill>
                  <a:schemeClr val="tx1"/>
                </a:solidFill>
              </a:rPr>
              <a:t>name:</a:t>
            </a:r>
            <a:r>
              <a:rPr lang="en-US" sz="2800" i="1" dirty="0" err="1">
                <a:solidFill>
                  <a:schemeClr val="tx1"/>
                </a:solidFill>
              </a:rPr>
              <a:t>Nandhini.S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C9922D-97C3-B3D5-5357-0A826660A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Register no and NMID</a:t>
            </a:r>
            <a:r>
              <a:rPr lang="en-US" sz="2400" i="1">
                <a:solidFill>
                  <a:schemeClr val="tx1"/>
                </a:solidFill>
              </a:rPr>
              <a:t>:astvu24924924u09020</a:t>
            </a:r>
            <a:endParaRPr lang="en-US" sz="2400" i="1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tx1"/>
                </a:solidFill>
              </a:rPr>
              <a:t>Department: Bachelor of computer application </a:t>
            </a:r>
          </a:p>
          <a:p>
            <a:r>
              <a:rPr lang="en-US" sz="2400" i="1" dirty="0" err="1">
                <a:solidFill>
                  <a:schemeClr val="tx1"/>
                </a:solidFill>
              </a:rPr>
              <a:t>College:SSS</a:t>
            </a:r>
            <a:r>
              <a:rPr lang="en-US" sz="2400" i="1" dirty="0">
                <a:solidFill>
                  <a:schemeClr val="tx1"/>
                </a:solidFill>
              </a:rPr>
              <a:t> college for women 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University: </a:t>
            </a:r>
            <a:r>
              <a:rPr lang="en-US" sz="2400" i="1" dirty="0" err="1">
                <a:solidFill>
                  <a:schemeClr val="tx1"/>
                </a:solidFill>
              </a:rPr>
              <a:t>Thiruvalluvar</a:t>
            </a:r>
            <a:r>
              <a:rPr lang="en-US" sz="2400" i="1" dirty="0">
                <a:solidFill>
                  <a:schemeClr val="tx1"/>
                </a:solidFill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379639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0F78-D64C-6AAB-A22C-F8946CBF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RESULT AND SCREENSHOT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4012-F08E-FBD1-C186-3BBC7CDC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43200"/>
            <a:ext cx="8596668" cy="3298162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Screenshots of student profile page, project gallery, and contact form.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Demonstration of responsive layout on both desktop and mobile.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Example portfolios created by test students.</a:t>
            </a:r>
          </a:p>
        </p:txBody>
      </p:sp>
    </p:spTree>
    <p:extLst>
      <p:ext uri="{BB962C8B-B14F-4D97-AF65-F5344CB8AC3E}">
        <p14:creationId xmlns:p14="http://schemas.microsoft.com/office/powerpoint/2010/main" val="17318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93AD-F316-0533-F200-0FD0C887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591671"/>
            <a:ext cx="8807837" cy="133872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CONGRATULATIONS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B31FC3-5E39-3FAB-3AE0-D5918EFA5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19" y="2703783"/>
            <a:ext cx="1582836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4BD45-3E9A-DCDA-9B5E-2F6D74B96027}"/>
              </a:ext>
            </a:extLst>
          </p:cNvPr>
          <p:cNvSpPr txBox="1"/>
          <p:nvPr/>
        </p:nvSpPr>
        <p:spPr>
          <a:xfrm>
            <a:off x="2965068" y="2115671"/>
            <a:ext cx="63089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The Student Portfolio provides a modern, digital way for students to present their achievements.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It helps recruiters and institutions evaluate students beyond marks.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The system enhances employability and makes the recruitment/selection process easier.</a:t>
            </a:r>
          </a:p>
        </p:txBody>
      </p:sp>
    </p:spTree>
    <p:extLst>
      <p:ext uri="{BB962C8B-B14F-4D97-AF65-F5344CB8AC3E}">
        <p14:creationId xmlns:p14="http://schemas.microsoft.com/office/powerpoint/2010/main" val="337140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C9E6-9E21-4553-A61A-1F74020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0FA4-CD40-A44F-764B-ED8E24FE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Student portfolio </a:t>
            </a:r>
          </a:p>
        </p:txBody>
      </p:sp>
    </p:spTree>
    <p:extLst>
      <p:ext uri="{BB962C8B-B14F-4D97-AF65-F5344CB8AC3E}">
        <p14:creationId xmlns:p14="http://schemas.microsoft.com/office/powerpoint/2010/main" val="336876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3B99-1AE0-637D-1664-BDB00747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1.Problem statement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2.Project overview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3.End users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4.Tools and Technologies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5.Portfolio design and layout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6.Features and Functionality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7.Result and Screenshot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8.Conclusion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9.Github lens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7A3F80-3650-E3C6-792D-DEF328DB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2317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A6CC-DC31-DA88-5937-A286B691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PROBLEM STATEMENT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83B38-D05F-2E23-9F2F-012BC0A8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Students lack a proper digital platform to present their skills and projects.</a:t>
            </a:r>
          </a:p>
          <a:p>
            <a:r>
              <a:rPr lang="en-US" sz="2400" i="1">
                <a:solidFill>
                  <a:schemeClr val="tx1"/>
                </a:solidFill>
              </a:rPr>
              <a:t>Traditional resumes </a:t>
            </a:r>
            <a:r>
              <a:rPr lang="en-US" sz="2400" i="1" dirty="0">
                <a:solidFill>
                  <a:schemeClr val="tx1"/>
                </a:solidFill>
              </a:rPr>
              <a:t>are static and less interactive.</a:t>
            </a:r>
          </a:p>
        </p:txBody>
      </p:sp>
    </p:spTree>
    <p:extLst>
      <p:ext uri="{BB962C8B-B14F-4D97-AF65-F5344CB8AC3E}">
        <p14:creationId xmlns:p14="http://schemas.microsoft.com/office/powerpoint/2010/main" val="64559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4A5F-B863-CA57-3874-A35AC55A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PROJECT OVERVIEW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6AF59D-D643-4505-7BF9-1E20C330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The Student Portfolio is a web-based system where students can create a digital profile.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It includes personal details, educational background, skills, certifications, projects, and extracurricular activities.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The system provides an interactive and professional layout that acts as an online resume.</a:t>
            </a:r>
          </a:p>
        </p:txBody>
      </p:sp>
    </p:spTree>
    <p:extLst>
      <p:ext uri="{BB962C8B-B14F-4D97-AF65-F5344CB8AC3E}">
        <p14:creationId xmlns:p14="http://schemas.microsoft.com/office/powerpoint/2010/main" val="259984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54CD-8756-2150-3459-5BC27B88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40" y="233082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Who are the end users?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CEAFD5-6E39-CAEB-8618-B7898E00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Students – to showcase their skills and projects.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Teachers – to assess student growth.</a:t>
            </a:r>
          </a:p>
          <a:p>
            <a:r>
              <a:rPr lang="en-US" sz="2400" i="1">
                <a:solidFill>
                  <a:schemeClr val="tx1"/>
                </a:solidFill>
              </a:rPr>
              <a:t>Recruiters – </a:t>
            </a:r>
            <a:r>
              <a:rPr lang="en-US" sz="2400" i="1" dirty="0">
                <a:solidFill>
                  <a:schemeClr val="tx1"/>
                </a:solidFill>
              </a:rPr>
              <a:t>to review student profiles for jobs/internships.</a:t>
            </a:r>
          </a:p>
        </p:txBody>
      </p:sp>
    </p:spTree>
    <p:extLst>
      <p:ext uri="{BB962C8B-B14F-4D97-AF65-F5344CB8AC3E}">
        <p14:creationId xmlns:p14="http://schemas.microsoft.com/office/powerpoint/2010/main" val="100940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571A-B938-6323-F94E-B48A5E17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TOOLS AND TECHNIQUES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8C57-3593-A302-AEB5-ED931506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Frontend: HTML, CSS, JavaScript
Backend: PHP / </a:t>
            </a:r>
            <a:r>
              <a:rPr lang="en-US" sz="2400" i="1" dirty="0" err="1">
                <a:solidFill>
                  <a:schemeClr val="tx1"/>
                </a:solidFill>
              </a:rPr>
              <a:t>Node.js</a:t>
            </a:r>
            <a:r>
              <a:rPr lang="en-US" sz="2400" i="1" dirty="0">
                <a:solidFill>
                  <a:schemeClr val="tx1"/>
                </a:solidFill>
              </a:rPr>
              <a:t> / Python
Database: MySQL / MongoDB
Version Control: GitHub</a:t>
            </a:r>
          </a:p>
          <a:p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3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997-1570-1307-BC3D-408FBF1E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36"/>
            <a:ext cx="8596668" cy="604221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POTFOLIO DESIGN AND LAYOUT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37988-94FF-EA4A-AE24-AD6764AA29F6}"/>
              </a:ext>
            </a:extLst>
          </p:cNvPr>
          <p:cNvSpPr txBox="1"/>
          <p:nvPr/>
        </p:nvSpPr>
        <p:spPr>
          <a:xfrm>
            <a:off x="533898" y="2522560"/>
            <a:ext cx="84487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Home Page: Student introduction and summary.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About Section: Personal details and academic 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Skills Section: Technical and soft skills displayed with progress bars/charts.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 Project Section: Detailed showcase of student projects with screenshots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Contact Section: Email and social media links.</a:t>
            </a:r>
          </a:p>
        </p:txBody>
      </p:sp>
    </p:spTree>
    <p:extLst>
      <p:ext uri="{BB962C8B-B14F-4D97-AF65-F5344CB8AC3E}">
        <p14:creationId xmlns:p14="http://schemas.microsoft.com/office/powerpoint/2010/main" val="149686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8BC7-0DA5-5C8D-569D-93DEE1D4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FEATURES AND FUNCTIONALITY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826555-5A73-BF2E-3F2D-E7DFB916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3433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/>
                </a:solidFill>
              </a:rPr>
              <a:t>Upload project screenshots, certificates, and resumes.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Responsive design for mobile and desktop.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Sharable portfolio link for recruiters.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Secure login and data storage.</a:t>
            </a:r>
            <a:endParaRPr lang="en-US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05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Student name:Nandhini.S  </vt:lpstr>
      <vt:lpstr>PROJECT TITLE </vt:lpstr>
      <vt:lpstr>AGENDA</vt:lpstr>
      <vt:lpstr>PROBLEM STATEMENT </vt:lpstr>
      <vt:lpstr>PROJECT OVERVIEW </vt:lpstr>
      <vt:lpstr>Who are the end users?</vt:lpstr>
      <vt:lpstr>TOOLS AND TECHNIQUES </vt:lpstr>
      <vt:lpstr>POTFOLIO DESIGN AND LAYOUT </vt:lpstr>
      <vt:lpstr>FEATURES AND FUNCTIONALITY </vt:lpstr>
      <vt:lpstr>RESULT AND SCREENSHOT </vt:lpstr>
      <vt:lpstr>CONGRATULATIONS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name:Narmadha.R </dc:title>
  <dc:creator>Narmadha Ranga</dc:creator>
  <cp:lastModifiedBy>Narmadha Ranga</cp:lastModifiedBy>
  <cp:revision>25</cp:revision>
  <dcterms:created xsi:type="dcterms:W3CDTF">2025-08-24T02:27:30Z</dcterms:created>
  <dcterms:modified xsi:type="dcterms:W3CDTF">2025-09-02T13:27:45Z</dcterms:modified>
</cp:coreProperties>
</file>