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P</a:t>
            </a:r>
            <a:r>
              <a:rPr dirty="0" sz="2400" lang="en-US"/>
              <a:t>R</a:t>
            </a:r>
            <a:r>
              <a:rPr dirty="0" sz="2400" lang="en-US"/>
              <a:t>I</a:t>
            </a:r>
            <a:r>
              <a:rPr dirty="0" sz="2400" lang="en-US"/>
              <a:t>Y</a:t>
            </a:r>
            <a:r>
              <a:rPr dirty="0" sz="2400" lang="en-US"/>
              <a:t>A</a:t>
            </a:r>
            <a:r>
              <a:rPr dirty="0" sz="2400" lang="en-US"/>
              <a:t>.</a:t>
            </a:r>
            <a:r>
              <a:rPr dirty="0" sz="2400" lang="en-US"/>
              <a:t>S</a:t>
            </a:r>
            <a:endParaRPr dirty="0" sz="2400" lang="en-US"/>
          </a:p>
          <a:p>
            <a:r>
              <a:rPr dirty="0" sz="2400" lang="en-US"/>
              <a:t>REGISTER NO:</a:t>
            </a:r>
            <a:r>
              <a:rPr dirty="0" sz="2400" lang="en-IN"/>
              <a:t>3122</a:t>
            </a:r>
            <a:r>
              <a:rPr dirty="0" sz="2400" lang="en-US"/>
              <a:t>1</a:t>
            </a:r>
            <a:r>
              <a:rPr dirty="0" sz="2400" lang="en-US"/>
              <a:t>2</a:t>
            </a:r>
            <a:r>
              <a:rPr dirty="0" sz="2400" lang="en-US"/>
              <a:t>4</a:t>
            </a:r>
            <a:r>
              <a:rPr dirty="0" sz="2400" lang="en-US"/>
              <a:t>8</a:t>
            </a:r>
            <a:r>
              <a:rPr dirty="0" sz="2400" lang="en-US"/>
              <a:t>4</a:t>
            </a:r>
            <a:endParaRPr altLang="en-US" lang="zh-CN"/>
          </a:p>
          <a:p>
            <a:r>
              <a:rPr dirty="0" sz="2400" lang="en-US"/>
              <a:t>DEPARTMENT:</a:t>
            </a:r>
            <a:r>
              <a:rPr dirty="0" sz="2400" lang="en-IN"/>
              <a:t> (B.COM GENERAL)</a:t>
            </a:r>
            <a:endParaRPr dirty="0" sz="2400" lang="en-US"/>
          </a:p>
          <a:p>
            <a:r>
              <a:rPr dirty="0" sz="2400" lang="en-US"/>
              <a:t>COLLEGE</a:t>
            </a:r>
            <a:r>
              <a:rPr dirty="0" sz="2400" lang="en-IN"/>
              <a:t>: </a:t>
            </a:r>
            <a:r>
              <a:rPr dirty="0" sz="2400" lang="en-US"/>
              <a:t>S</a:t>
            </a:r>
            <a:r>
              <a:rPr dirty="0" sz="2400" lang="en-US"/>
              <a:t>R</a:t>
            </a:r>
            <a:r>
              <a:rPr dirty="0" sz="2400" lang="en-US"/>
              <a:t>E</a:t>
            </a:r>
            <a:r>
              <a:rPr dirty="0" sz="2400" lang="en-US"/>
              <a:t>E</a:t>
            </a:r>
            <a:r>
              <a:rPr dirty="0" sz="2400" lang="en-US"/>
              <a:t> </a:t>
            </a:r>
            <a:r>
              <a:rPr dirty="0" sz="2400" lang="en-US"/>
              <a:t>MUTHUKUMARASWAY </a:t>
            </a:r>
            <a:r>
              <a:rPr dirty="0" sz="2400" lang="en-US"/>
              <a:t>C</a:t>
            </a:r>
            <a:r>
              <a:rPr dirty="0" sz="2400" lang="en-US"/>
              <a:t>O</a:t>
            </a:r>
            <a:r>
              <a:rPr dirty="0" sz="2400" lang="en-US"/>
              <a:t>L</a:t>
            </a:r>
            <a:r>
              <a:rPr dirty="0" sz="2400" lang="en-US"/>
              <a:t>L</a:t>
            </a:r>
            <a:r>
              <a:rPr dirty="0" sz="2400" lang="en-US"/>
              <a:t>EGE </a:t>
            </a:r>
            <a:r>
              <a:rPr dirty="0" sz="2400" lang="en-IN"/>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2024-03-29T04:07:22Z</dcterms:created>
  <dcterms:modified xsi:type="dcterms:W3CDTF">2024-09-05T16:51:21Z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f9b207e1ff914343b77aed89c6fabd0d</vt:lpwstr>
  </property>
</Properties>
</file>