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899420F-91C5-4DCB-8B14-BA5129B44D63}" type="datetimeFigureOut">
              <a:rPr lang="en-IN" smtClean="0"/>
              <a:t>23-09-2023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DBFAA4-69F6-480E-9576-111EE42BBF77}" type="slidenum">
              <a:rPr lang="en-IN" smtClean="0"/>
              <a:t>‹#›</a:t>
            </a:fld>
            <a:endParaRPr lang="en-IN"/>
          </a:p>
        </p:txBody>
      </p:sp>
    </p:spTree>
    <p:extLst>
      <p:ext uri="{BB962C8B-B14F-4D97-AF65-F5344CB8AC3E}">
        <p14:creationId xmlns:p14="http://schemas.microsoft.com/office/powerpoint/2010/main" val="1335225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99420F-91C5-4DCB-8B14-BA5129B44D63}" type="datetimeFigureOut">
              <a:rPr lang="en-IN" smtClean="0"/>
              <a:t>23-09-2023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DBFAA4-69F6-480E-9576-111EE42BBF77}" type="slidenum">
              <a:rPr lang="en-IN" smtClean="0"/>
              <a:t>‹#›</a:t>
            </a:fld>
            <a:endParaRPr lang="en-IN"/>
          </a:p>
        </p:txBody>
      </p:sp>
    </p:spTree>
    <p:extLst>
      <p:ext uri="{BB962C8B-B14F-4D97-AF65-F5344CB8AC3E}">
        <p14:creationId xmlns:p14="http://schemas.microsoft.com/office/powerpoint/2010/main" val="3285029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99420F-91C5-4DCB-8B14-BA5129B44D63}" type="datetimeFigureOut">
              <a:rPr lang="en-IN" smtClean="0"/>
              <a:t>23-09-2023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DBFAA4-69F6-480E-9576-111EE42BBF77}" type="slidenum">
              <a:rPr lang="en-IN" smtClean="0"/>
              <a:t>‹#›</a:t>
            </a:fld>
            <a:endParaRPr lang="en-IN"/>
          </a:p>
        </p:txBody>
      </p:sp>
    </p:spTree>
    <p:extLst>
      <p:ext uri="{BB962C8B-B14F-4D97-AF65-F5344CB8AC3E}">
        <p14:creationId xmlns:p14="http://schemas.microsoft.com/office/powerpoint/2010/main" val="2478217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99420F-91C5-4DCB-8B14-BA5129B44D63}" type="datetimeFigureOut">
              <a:rPr lang="en-IN" smtClean="0"/>
              <a:t>23-09-2023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DBFAA4-69F6-480E-9576-111EE42BBF77}" type="slidenum">
              <a:rPr lang="en-IN" smtClean="0"/>
              <a:t>‹#›</a:t>
            </a:fld>
            <a:endParaRPr lang="en-IN"/>
          </a:p>
        </p:txBody>
      </p:sp>
    </p:spTree>
    <p:extLst>
      <p:ext uri="{BB962C8B-B14F-4D97-AF65-F5344CB8AC3E}">
        <p14:creationId xmlns:p14="http://schemas.microsoft.com/office/powerpoint/2010/main" val="1179354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99420F-91C5-4DCB-8B14-BA5129B44D63}" type="datetimeFigureOut">
              <a:rPr lang="en-IN" smtClean="0"/>
              <a:t>23-09-2023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DBFAA4-69F6-480E-9576-111EE42BBF77}" type="slidenum">
              <a:rPr lang="en-IN" smtClean="0"/>
              <a:t>‹#›</a:t>
            </a:fld>
            <a:endParaRPr lang="en-IN"/>
          </a:p>
        </p:txBody>
      </p:sp>
    </p:spTree>
    <p:extLst>
      <p:ext uri="{BB962C8B-B14F-4D97-AF65-F5344CB8AC3E}">
        <p14:creationId xmlns:p14="http://schemas.microsoft.com/office/powerpoint/2010/main" val="109225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899420F-91C5-4DCB-8B14-BA5129B44D63}" type="datetimeFigureOut">
              <a:rPr lang="en-IN" smtClean="0"/>
              <a:t>23-09-2023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DBFAA4-69F6-480E-9576-111EE42BBF77}" type="slidenum">
              <a:rPr lang="en-IN" smtClean="0"/>
              <a:t>‹#›</a:t>
            </a:fld>
            <a:endParaRPr lang="en-IN"/>
          </a:p>
        </p:txBody>
      </p:sp>
    </p:spTree>
    <p:extLst>
      <p:ext uri="{BB962C8B-B14F-4D97-AF65-F5344CB8AC3E}">
        <p14:creationId xmlns:p14="http://schemas.microsoft.com/office/powerpoint/2010/main" val="1228637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899420F-91C5-4DCB-8B14-BA5129B44D63}" type="datetimeFigureOut">
              <a:rPr lang="en-IN" smtClean="0"/>
              <a:t>23-09-2023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DBFAA4-69F6-480E-9576-111EE42BBF77}" type="slidenum">
              <a:rPr lang="en-IN" smtClean="0"/>
              <a:t>‹#›</a:t>
            </a:fld>
            <a:endParaRPr lang="en-IN"/>
          </a:p>
        </p:txBody>
      </p:sp>
    </p:spTree>
    <p:extLst>
      <p:ext uri="{BB962C8B-B14F-4D97-AF65-F5344CB8AC3E}">
        <p14:creationId xmlns:p14="http://schemas.microsoft.com/office/powerpoint/2010/main" val="4090315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899420F-91C5-4DCB-8B14-BA5129B44D63}" type="datetimeFigureOut">
              <a:rPr lang="en-IN" smtClean="0"/>
              <a:t>23-09-2023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DBFAA4-69F6-480E-9576-111EE42BBF77}" type="slidenum">
              <a:rPr lang="en-IN" smtClean="0"/>
              <a:t>‹#›</a:t>
            </a:fld>
            <a:endParaRPr lang="en-IN"/>
          </a:p>
        </p:txBody>
      </p:sp>
    </p:spTree>
    <p:extLst>
      <p:ext uri="{BB962C8B-B14F-4D97-AF65-F5344CB8AC3E}">
        <p14:creationId xmlns:p14="http://schemas.microsoft.com/office/powerpoint/2010/main" val="8236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99420F-91C5-4DCB-8B14-BA5129B44D63}" type="datetimeFigureOut">
              <a:rPr lang="en-IN" smtClean="0"/>
              <a:t>23-09-2023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DBFAA4-69F6-480E-9576-111EE42BBF77}" type="slidenum">
              <a:rPr lang="en-IN" smtClean="0"/>
              <a:t>‹#›</a:t>
            </a:fld>
            <a:endParaRPr lang="en-IN"/>
          </a:p>
        </p:txBody>
      </p:sp>
    </p:spTree>
    <p:extLst>
      <p:ext uri="{BB962C8B-B14F-4D97-AF65-F5344CB8AC3E}">
        <p14:creationId xmlns:p14="http://schemas.microsoft.com/office/powerpoint/2010/main" val="583144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99420F-91C5-4DCB-8B14-BA5129B44D63}" type="datetimeFigureOut">
              <a:rPr lang="en-IN" smtClean="0"/>
              <a:t>23-09-2023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DBFAA4-69F6-480E-9576-111EE42BBF77}" type="slidenum">
              <a:rPr lang="en-IN" smtClean="0"/>
              <a:t>‹#›</a:t>
            </a:fld>
            <a:endParaRPr lang="en-IN"/>
          </a:p>
        </p:txBody>
      </p:sp>
    </p:spTree>
    <p:extLst>
      <p:ext uri="{BB962C8B-B14F-4D97-AF65-F5344CB8AC3E}">
        <p14:creationId xmlns:p14="http://schemas.microsoft.com/office/powerpoint/2010/main" val="4248634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99420F-91C5-4DCB-8B14-BA5129B44D63}" type="datetimeFigureOut">
              <a:rPr lang="en-IN" smtClean="0"/>
              <a:t>23-09-2023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DBFAA4-69F6-480E-9576-111EE42BBF77}" type="slidenum">
              <a:rPr lang="en-IN" smtClean="0"/>
              <a:t>‹#›</a:t>
            </a:fld>
            <a:endParaRPr lang="en-IN"/>
          </a:p>
        </p:txBody>
      </p:sp>
    </p:spTree>
    <p:extLst>
      <p:ext uri="{BB962C8B-B14F-4D97-AF65-F5344CB8AC3E}">
        <p14:creationId xmlns:p14="http://schemas.microsoft.com/office/powerpoint/2010/main" val="3776921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99420F-91C5-4DCB-8B14-BA5129B44D63}" type="datetimeFigureOut">
              <a:rPr lang="en-IN" smtClean="0"/>
              <a:t>23-09-2023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DBFAA4-69F6-480E-9576-111EE42BBF77}" type="slidenum">
              <a:rPr lang="en-IN" smtClean="0"/>
              <a:t>‹#›</a:t>
            </a:fld>
            <a:endParaRPr lang="en-IN"/>
          </a:p>
        </p:txBody>
      </p:sp>
    </p:spTree>
    <p:extLst>
      <p:ext uri="{BB962C8B-B14F-4D97-AF65-F5344CB8AC3E}">
        <p14:creationId xmlns:p14="http://schemas.microsoft.com/office/powerpoint/2010/main" val="1372797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29165"/>
            <a:ext cx="7772400" cy="865878"/>
          </a:xfrm>
        </p:spPr>
        <p:txBody>
          <a:bodyPr/>
          <a:lstStyle/>
          <a:p>
            <a:r>
              <a:rPr lang="en-US" dirty="0" smtClean="0"/>
              <a:t>Boosting Algorithm</a:t>
            </a:r>
            <a:endParaRPr lang="en-IN" dirty="0"/>
          </a:p>
        </p:txBody>
      </p:sp>
      <p:sp>
        <p:nvSpPr>
          <p:cNvPr id="3" name="Subtitle 2"/>
          <p:cNvSpPr>
            <a:spLocks noGrp="1"/>
          </p:cNvSpPr>
          <p:nvPr>
            <p:ph type="subTitle" idx="1"/>
          </p:nvPr>
        </p:nvSpPr>
        <p:spPr>
          <a:xfrm>
            <a:off x="1371600" y="908720"/>
            <a:ext cx="6400800" cy="4730080"/>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3356992"/>
            <a:ext cx="6192688" cy="2965673"/>
          </a:xfrm>
          <a:prstGeom prst="rect">
            <a:avLst/>
          </a:prstGeom>
        </p:spPr>
      </p:pic>
      <p:sp>
        <p:nvSpPr>
          <p:cNvPr id="5" name="Rectangle 4"/>
          <p:cNvSpPr/>
          <p:nvPr/>
        </p:nvSpPr>
        <p:spPr>
          <a:xfrm>
            <a:off x="755576" y="1556792"/>
            <a:ext cx="7848872" cy="923330"/>
          </a:xfrm>
          <a:prstGeom prst="rect">
            <a:avLst/>
          </a:prstGeom>
        </p:spPr>
        <p:txBody>
          <a:bodyPr wrap="square">
            <a:spAutoFit/>
          </a:bodyPr>
          <a:lstStyle/>
          <a:p>
            <a:r>
              <a:rPr lang="en-US" dirty="0" smtClean="0">
                <a:latin typeface="Constantia" panose="02030602050306030303" pitchFamily="18" charset="0"/>
              </a:rPr>
              <a:t>The boosting algorithm assigns equal weight to each data sample. It feeds the data to the first machine model, called the base algorithm. The base algorithm makes predictions for each data sample.</a:t>
            </a:r>
            <a:endParaRPr lang="en-IN" dirty="0"/>
          </a:p>
        </p:txBody>
      </p:sp>
    </p:spTree>
    <p:extLst>
      <p:ext uri="{BB962C8B-B14F-4D97-AF65-F5344CB8AC3E}">
        <p14:creationId xmlns:p14="http://schemas.microsoft.com/office/powerpoint/2010/main" val="368036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Boosting algorithms</a:t>
            </a:r>
            <a:endParaRPr lang="en-IN" dirty="0"/>
          </a:p>
        </p:txBody>
      </p:sp>
      <p:sp>
        <p:nvSpPr>
          <p:cNvPr id="3" name="Content Placeholder 2"/>
          <p:cNvSpPr>
            <a:spLocks noGrp="1"/>
          </p:cNvSpPr>
          <p:nvPr>
            <p:ph idx="1"/>
          </p:nvPr>
        </p:nvSpPr>
        <p:spPr/>
        <p:txBody>
          <a:bodyPr/>
          <a:lstStyle/>
          <a:p>
            <a:pPr marL="0" indent="0">
              <a:buNone/>
            </a:pPr>
            <a:endParaRPr lang="en-US" sz="2400" dirty="0" smtClean="0"/>
          </a:p>
          <a:p>
            <a:pPr marL="0" indent="0">
              <a:buNone/>
            </a:pPr>
            <a:endParaRPr lang="en-US" sz="2400" dirty="0"/>
          </a:p>
          <a:p>
            <a:pPr marL="0" indent="0">
              <a:buNone/>
            </a:pPr>
            <a:r>
              <a:rPr lang="en-US" sz="2400" dirty="0" smtClean="0"/>
              <a:t>1)</a:t>
            </a:r>
            <a:r>
              <a:rPr lang="en-IN" sz="2400" dirty="0" smtClean="0"/>
              <a:t> </a:t>
            </a:r>
            <a:r>
              <a:rPr lang="en-IN" sz="2400" dirty="0" err="1"/>
              <a:t>AdaBoost</a:t>
            </a:r>
            <a:r>
              <a:rPr lang="en-IN" sz="2400" dirty="0"/>
              <a:t> (Adaptive Boosting) </a:t>
            </a:r>
            <a:r>
              <a:rPr lang="en-IN" sz="2400" dirty="0" smtClean="0"/>
              <a:t>algorithm</a:t>
            </a:r>
            <a:endParaRPr lang="en-IN" sz="2400" dirty="0"/>
          </a:p>
          <a:p>
            <a:pPr marL="0" indent="0">
              <a:buNone/>
            </a:pPr>
            <a:r>
              <a:rPr lang="en-IN" sz="2400" dirty="0" smtClean="0"/>
              <a:t>2)Gradient </a:t>
            </a:r>
            <a:r>
              <a:rPr lang="en-IN" sz="2400" dirty="0"/>
              <a:t>Boosting </a:t>
            </a:r>
            <a:r>
              <a:rPr lang="en-IN" sz="2400" dirty="0" smtClean="0"/>
              <a:t>algorithm</a:t>
            </a:r>
            <a:endParaRPr lang="en-IN" sz="2400" dirty="0"/>
          </a:p>
          <a:p>
            <a:pPr marL="0" indent="0">
              <a:buNone/>
            </a:pPr>
            <a:r>
              <a:rPr lang="en-IN" sz="2400" dirty="0" smtClean="0"/>
              <a:t>3)XG </a:t>
            </a:r>
            <a:r>
              <a:rPr lang="en-IN" sz="2400" dirty="0"/>
              <a:t>Boost </a:t>
            </a:r>
            <a:r>
              <a:rPr lang="en-IN" sz="2400" dirty="0" smtClean="0"/>
              <a:t>algorithm</a:t>
            </a:r>
          </a:p>
          <a:p>
            <a:pPr marL="0" indent="0">
              <a:buNone/>
            </a:pPr>
            <a:r>
              <a:rPr lang="en-US" sz="2400" dirty="0" smtClean="0"/>
              <a:t>4)</a:t>
            </a:r>
            <a:r>
              <a:rPr lang="en-IN" sz="2400" dirty="0"/>
              <a:t> </a:t>
            </a:r>
            <a:r>
              <a:rPr lang="en-IN" sz="2400" dirty="0" err="1" smtClean="0"/>
              <a:t>CatBoost</a:t>
            </a:r>
            <a:endParaRPr lang="en-IN" sz="2400" dirty="0" smtClean="0"/>
          </a:p>
          <a:p>
            <a:pPr marL="0" indent="0">
              <a:buNone/>
            </a:pPr>
            <a:r>
              <a:rPr lang="en-US" sz="2400" dirty="0" smtClean="0"/>
              <a:t>5)</a:t>
            </a:r>
            <a:r>
              <a:rPr lang="en-US" sz="2400" dirty="0" err="1" smtClean="0"/>
              <a:t>Lightboost</a:t>
            </a:r>
            <a:endParaRPr lang="en-IN" sz="2400" dirty="0"/>
          </a:p>
          <a:p>
            <a:pPr marL="0" indent="0">
              <a:buNone/>
            </a:pPr>
            <a:endParaRPr lang="en-US" dirty="0" smtClean="0"/>
          </a:p>
        </p:txBody>
      </p:sp>
    </p:spTree>
    <p:extLst>
      <p:ext uri="{BB962C8B-B14F-4D97-AF65-F5344CB8AC3E}">
        <p14:creationId xmlns:p14="http://schemas.microsoft.com/office/powerpoint/2010/main" val="2706173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en-US" dirty="0" smtClean="0"/>
              <a:t/>
            </a:r>
            <a:br>
              <a:rPr lang="en-US" dirty="0" smtClean="0"/>
            </a:br>
            <a:r>
              <a:rPr lang="en-IN" dirty="0" err="1" smtClean="0"/>
              <a:t>AdaBoost</a:t>
            </a:r>
            <a:r>
              <a:rPr lang="en-IN" dirty="0" smtClean="0"/>
              <a:t> (Adaptive Boosting) algorithm.</a:t>
            </a:r>
            <a:br>
              <a:rPr lang="en-IN" dirty="0" smtClean="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1256631"/>
            <a:ext cx="7776864" cy="3600400"/>
          </a:xfrm>
        </p:spPr>
      </p:pic>
      <p:sp>
        <p:nvSpPr>
          <p:cNvPr id="5" name="Rectangle 4"/>
          <p:cNvSpPr/>
          <p:nvPr/>
        </p:nvSpPr>
        <p:spPr>
          <a:xfrm>
            <a:off x="1043608" y="5460119"/>
            <a:ext cx="7488832" cy="1200329"/>
          </a:xfrm>
          <a:prstGeom prst="rect">
            <a:avLst/>
          </a:prstGeom>
        </p:spPr>
        <p:txBody>
          <a:bodyPr wrap="square">
            <a:spAutoFit/>
          </a:bodyPr>
          <a:lstStyle/>
          <a:p>
            <a:r>
              <a:rPr lang="en-US" sz="2400" dirty="0" smtClean="0"/>
              <a:t>1)Transforming weak leaves into strong leaves</a:t>
            </a:r>
          </a:p>
          <a:p>
            <a:r>
              <a:rPr lang="en-US" sz="2400" dirty="0" smtClean="0"/>
              <a:t>2)By giving incremental weight concepts</a:t>
            </a:r>
          </a:p>
          <a:p>
            <a:r>
              <a:rPr lang="en-US" sz="2400" dirty="0" smtClean="0"/>
              <a:t>3)User for class for classification and regression </a:t>
            </a:r>
            <a:endParaRPr lang="en-IN" sz="2400" dirty="0"/>
          </a:p>
        </p:txBody>
      </p:sp>
    </p:spTree>
    <p:extLst>
      <p:ext uri="{BB962C8B-B14F-4D97-AF65-F5344CB8AC3E}">
        <p14:creationId xmlns:p14="http://schemas.microsoft.com/office/powerpoint/2010/main" val="414424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Gradient Boosting algorithm.</a:t>
            </a:r>
            <a:br>
              <a:rPr lang="en-IN" dirty="0" smtClean="0"/>
            </a:br>
            <a:endParaRPr lang="en-IN"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1)</a:t>
            </a:r>
            <a:r>
              <a:rPr lang="en-IN" sz="2000" dirty="0" smtClean="0"/>
              <a:t>Model improves sequentially but not incremental weight concept</a:t>
            </a:r>
          </a:p>
          <a:p>
            <a:pPr marL="0" indent="0">
              <a:buNone/>
            </a:pPr>
            <a:r>
              <a:rPr lang="en-US" sz="2000" dirty="0" smtClean="0"/>
              <a:t>2)Optimize the loss function previous leaves</a:t>
            </a:r>
          </a:p>
          <a:p>
            <a:pPr marL="0" indent="0">
              <a:buNone/>
            </a:pPr>
            <a:r>
              <a:rPr lang="en-US" sz="2000" dirty="0" smtClean="0"/>
              <a:t>3)Additive model regularize loss function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980728"/>
            <a:ext cx="8424936" cy="3238847"/>
          </a:xfrm>
          <a:prstGeom prst="rect">
            <a:avLst/>
          </a:prstGeom>
        </p:spPr>
      </p:pic>
    </p:spTree>
    <p:extLst>
      <p:ext uri="{BB962C8B-B14F-4D97-AF65-F5344CB8AC3E}">
        <p14:creationId xmlns:p14="http://schemas.microsoft.com/office/powerpoint/2010/main" val="4032756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XG Boost algorithm.</a:t>
            </a:r>
            <a:br>
              <a:rPr lang="en-IN" dirty="0" smtClean="0"/>
            </a:br>
            <a:endParaRPr lang="en-IN" dirty="0"/>
          </a:p>
        </p:txBody>
      </p:sp>
      <p:sp>
        <p:nvSpPr>
          <p:cNvPr id="3" name="Content Placeholder 2"/>
          <p:cNvSpPr>
            <a:spLocks noGrp="1"/>
          </p:cNvSpPr>
          <p:nvPr>
            <p:ph idx="1"/>
          </p:nvPr>
        </p:nvSpPr>
        <p:spPr/>
        <p:txBody>
          <a:bodyPr>
            <a:normAutofit/>
          </a:bodyPr>
          <a:lstStyle/>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1)Distributed machine learning process</a:t>
            </a:r>
          </a:p>
          <a:p>
            <a:pPr marL="0" indent="0">
              <a:buNone/>
            </a:pPr>
            <a:r>
              <a:rPr lang="en-US" sz="2000" dirty="0" smtClean="0"/>
              <a:t>2)More computational speed and model efficiency</a:t>
            </a:r>
          </a:p>
          <a:p>
            <a:pPr marL="0" indent="0">
              <a:buNone/>
            </a:pPr>
            <a:r>
              <a:rPr lang="en-US" sz="2000" dirty="0" smtClean="0"/>
              <a:t>3)Gradient boosting sequentially low</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2736"/>
            <a:ext cx="8748464" cy="3672407"/>
          </a:xfrm>
          <a:prstGeom prst="rect">
            <a:avLst/>
          </a:prstGeom>
        </p:spPr>
      </p:pic>
    </p:spTree>
    <p:extLst>
      <p:ext uri="{BB962C8B-B14F-4D97-AF65-F5344CB8AC3E}">
        <p14:creationId xmlns:p14="http://schemas.microsoft.com/office/powerpoint/2010/main" val="3066930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CatBoost</a:t>
            </a:r>
            <a:r>
              <a:rPr lang="en-IN" dirty="0" smtClean="0"/>
              <a:t>.</a:t>
            </a:r>
            <a:br>
              <a:rPr lang="en-IN" dirty="0" smtClean="0"/>
            </a:br>
            <a:endParaRPr lang="en-IN" dirty="0"/>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Cat boosting good with categorical data</a:t>
            </a:r>
          </a:p>
          <a:p>
            <a:r>
              <a:rPr lang="en-US" dirty="0" smtClean="0"/>
              <a:t>Various statistics and numerical functions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124744"/>
            <a:ext cx="8856983" cy="3384375"/>
          </a:xfrm>
          <a:prstGeom prst="rect">
            <a:avLst/>
          </a:prstGeom>
        </p:spPr>
      </p:pic>
    </p:spTree>
    <p:extLst>
      <p:ext uri="{BB962C8B-B14F-4D97-AF65-F5344CB8AC3E}">
        <p14:creationId xmlns:p14="http://schemas.microsoft.com/office/powerpoint/2010/main" val="2953536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Lightboost</a:t>
            </a:r>
            <a:r>
              <a:rPr lang="en-IN" dirty="0" smtClean="0"/>
              <a:t/>
            </a:r>
            <a:br>
              <a:rPr lang="en-IN" dirty="0" smtClean="0"/>
            </a:br>
            <a:endParaRPr lang="en-IN" dirty="0"/>
          </a:p>
        </p:txBody>
      </p:sp>
      <p:sp>
        <p:nvSpPr>
          <p:cNvPr id="3" name="Content Placeholder 2"/>
          <p:cNvSpPr>
            <a:spLocks noGrp="1"/>
          </p:cNvSpPr>
          <p:nvPr>
            <p:ph idx="1"/>
          </p:nvPr>
        </p:nvSpPr>
        <p:spPr/>
        <p:txBody>
          <a:bodyPr>
            <a:normAutofit/>
          </a:bodyPr>
          <a:lstStyle/>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r>
              <a:rPr lang="en-US" sz="2000" dirty="0" smtClean="0"/>
              <a:t>Large amount of data easy handle</a:t>
            </a:r>
          </a:p>
          <a:p>
            <a:r>
              <a:rPr lang="en-US" sz="2000" dirty="0" smtClean="0"/>
              <a:t>Poor is small dataset</a:t>
            </a:r>
          </a:p>
          <a:p>
            <a:r>
              <a:rPr lang="en-US" sz="2000" dirty="0" smtClean="0"/>
              <a:t>It was </a:t>
            </a:r>
            <a:r>
              <a:rPr lang="en-US" sz="2000" dirty="0" err="1" smtClean="0"/>
              <a:t>listrogram_based</a:t>
            </a:r>
            <a:r>
              <a:rPr lang="en-US" sz="2000" dirty="0" smtClean="0"/>
              <a:t> method</a:t>
            </a:r>
          </a:p>
          <a:p>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980728"/>
            <a:ext cx="8496944" cy="3672408"/>
          </a:xfrm>
          <a:prstGeom prst="rect">
            <a:avLst/>
          </a:prstGeom>
        </p:spPr>
      </p:pic>
    </p:spTree>
    <p:extLst>
      <p:ext uri="{BB962C8B-B14F-4D97-AF65-F5344CB8AC3E}">
        <p14:creationId xmlns:p14="http://schemas.microsoft.com/office/powerpoint/2010/main" val="1179690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TotalTime>
  <Words>115</Words>
  <Application>Microsoft Office PowerPoint</Application>
  <PresentationFormat>On-screen Show (4:3)</PresentationFormat>
  <Paragraphs>65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Boosting Algorithm</vt:lpstr>
      <vt:lpstr>Types of Boosting algorithms</vt:lpstr>
      <vt:lpstr> AdaBoost (Adaptive Boosting) algorithm. </vt:lpstr>
      <vt:lpstr>Gradient Boosting algorithm. </vt:lpstr>
      <vt:lpstr>XG Boost algorithm. </vt:lpstr>
      <vt:lpstr>CatBoost. </vt:lpstr>
      <vt:lpstr>Lightboost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Boosting Algorithm</dc:title>
  <dc:creator>Priya</dc:creator>
  <cp:lastModifiedBy>Priya</cp:lastModifiedBy>
  <cp:revision>5</cp:revision>
  <dcterms:created xsi:type="dcterms:W3CDTF">2023-09-23T11:36:35Z</dcterms:created>
  <dcterms:modified xsi:type="dcterms:W3CDTF">2023-09-23T16:10:44Z</dcterms:modified>
</cp:coreProperties>
</file>