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9" r:id="rId4"/>
    <p:sldId id="274" r:id="rId5"/>
    <p:sldId id="258" r:id="rId6"/>
    <p:sldId id="268" r:id="rId7"/>
    <p:sldId id="260" r:id="rId8"/>
    <p:sldId id="261" r:id="rId9"/>
    <p:sldId id="270" r:id="rId10"/>
    <p:sldId id="271" r:id="rId11"/>
    <p:sldId id="272" r:id="rId12"/>
    <p:sldId id="264" r:id="rId13"/>
    <p:sldId id="265"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61"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5033" autoAdjust="0"/>
  </p:normalViewPr>
  <p:slideViewPr>
    <p:cSldViewPr snapToGrid="0">
      <p:cViewPr varScale="1">
        <p:scale>
          <a:sx n="69" d="100"/>
          <a:sy n="69" d="100"/>
        </p:scale>
        <p:origin x="696" y="56"/>
      </p:cViewPr>
      <p:guideLst>
        <p:guide orient="horz" pos="2160"/>
        <p:guide pos="461"/>
        <p:guide pos="3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Kolhe" userId="7436f0978ebcbfe7" providerId="LiveId" clId="{A18AE52F-5D5A-488C-8F11-1BEDBE0FCBA4}"/>
    <pc:docChg chg="custSel modSld">
      <pc:chgData name="Bhushan Kolhe" userId="7436f0978ebcbfe7" providerId="LiveId" clId="{A18AE52F-5D5A-488C-8F11-1BEDBE0FCBA4}" dt="2024-01-19T06:45:35.975" v="3" actId="14100"/>
      <pc:docMkLst>
        <pc:docMk/>
      </pc:docMkLst>
      <pc:sldChg chg="addSp delSp modSp mod">
        <pc:chgData name="Bhushan Kolhe" userId="7436f0978ebcbfe7" providerId="LiveId" clId="{A18AE52F-5D5A-488C-8F11-1BEDBE0FCBA4}" dt="2024-01-19T06:45:35.975" v="3" actId="14100"/>
        <pc:sldMkLst>
          <pc:docMk/>
          <pc:sldMk cId="1833194787" sldId="273"/>
        </pc:sldMkLst>
        <pc:picChg chg="add mod">
          <ac:chgData name="Bhushan Kolhe" userId="7436f0978ebcbfe7" providerId="LiveId" clId="{A18AE52F-5D5A-488C-8F11-1BEDBE0FCBA4}" dt="2024-01-19T06:45:35.975" v="3" actId="14100"/>
          <ac:picMkLst>
            <pc:docMk/>
            <pc:sldMk cId="1833194787" sldId="273"/>
            <ac:picMk id="5" creationId="{DEEEEA27-3DAC-ACBE-E116-87DB43C8FE16}"/>
          </ac:picMkLst>
        </pc:picChg>
        <pc:picChg chg="del">
          <ac:chgData name="Bhushan Kolhe" userId="7436f0978ebcbfe7" providerId="LiveId" clId="{A18AE52F-5D5A-488C-8F11-1BEDBE0FCBA4}" dt="2024-01-19T06:45:27.326" v="0" actId="478"/>
          <ac:picMkLst>
            <pc:docMk/>
            <pc:sldMk cId="1833194787" sldId="273"/>
            <ac:picMk id="7" creationId="{043AD7E5-06B1-B82B-7872-967F723106F7}"/>
          </ac:picMkLst>
        </pc:picChg>
      </pc:sldChg>
    </pc:docChg>
  </pc:docChgLst>
  <pc:docChgLst>
    <pc:chgData name="Bhushan Kolhe" userId="7436f0978ebcbfe7" providerId="LiveId" clId="{45FD06AC-A271-4B41-B965-66C29686E20F}"/>
    <pc:docChg chg="undo custSel modSld">
      <pc:chgData name="Bhushan Kolhe" userId="7436f0978ebcbfe7" providerId="LiveId" clId="{45FD06AC-A271-4B41-B965-66C29686E20F}" dt="2024-01-05T09:10:57.555" v="8" actId="113"/>
      <pc:docMkLst>
        <pc:docMk/>
      </pc:docMkLst>
      <pc:sldChg chg="modSp mod">
        <pc:chgData name="Bhushan Kolhe" userId="7436f0978ebcbfe7" providerId="LiveId" clId="{45FD06AC-A271-4B41-B965-66C29686E20F}" dt="2024-01-05T09:10:57.555" v="8" actId="113"/>
        <pc:sldMkLst>
          <pc:docMk/>
          <pc:sldMk cId="3842410494" sldId="258"/>
        </pc:sldMkLst>
        <pc:spChg chg="mod">
          <ac:chgData name="Bhushan Kolhe" userId="7436f0978ebcbfe7" providerId="LiveId" clId="{45FD06AC-A271-4B41-B965-66C29686E20F}" dt="2024-01-05T09:10:57.555" v="8" actId="113"/>
          <ac:spMkLst>
            <pc:docMk/>
            <pc:sldMk cId="3842410494" sldId="258"/>
            <ac:spMk id="7" creationId="{BB407EF5-5B04-BA34-7ADC-8B50E55C40A2}"/>
          </ac:spMkLst>
        </pc:spChg>
      </pc:sldChg>
      <pc:sldChg chg="modSp mod">
        <pc:chgData name="Bhushan Kolhe" userId="7436f0978ebcbfe7" providerId="LiveId" clId="{45FD06AC-A271-4B41-B965-66C29686E20F}" dt="2024-01-05T09:09:17.805" v="2" actId="255"/>
        <pc:sldMkLst>
          <pc:docMk/>
          <pc:sldMk cId="1411588608" sldId="260"/>
        </pc:sldMkLst>
        <pc:spChg chg="mod">
          <ac:chgData name="Bhushan Kolhe" userId="7436f0978ebcbfe7" providerId="LiveId" clId="{45FD06AC-A271-4B41-B965-66C29686E20F}" dt="2024-01-05T09:09:17.805" v="2" actId="255"/>
          <ac:spMkLst>
            <pc:docMk/>
            <pc:sldMk cId="1411588608" sldId="260"/>
            <ac:spMk id="7" creationId="{BB407EF5-5B04-BA34-7ADC-8B50E55C40A2}"/>
          </ac:spMkLst>
        </pc:spChg>
      </pc:sldChg>
      <pc:sldChg chg="modSp mod">
        <pc:chgData name="Bhushan Kolhe" userId="7436f0978ebcbfe7" providerId="LiveId" clId="{45FD06AC-A271-4B41-B965-66C29686E20F}" dt="2024-01-05T09:09:10.656" v="1" actId="255"/>
        <pc:sldMkLst>
          <pc:docMk/>
          <pc:sldMk cId="1258873514" sldId="261"/>
        </pc:sldMkLst>
        <pc:spChg chg="mod">
          <ac:chgData name="Bhushan Kolhe" userId="7436f0978ebcbfe7" providerId="LiveId" clId="{45FD06AC-A271-4B41-B965-66C29686E20F}" dt="2024-01-05T09:09:10.656" v="1" actId="255"/>
          <ac:spMkLst>
            <pc:docMk/>
            <pc:sldMk cId="1258873514" sldId="261"/>
            <ac:spMk id="7" creationId="{BB407EF5-5B04-BA34-7ADC-8B50E55C40A2}"/>
          </ac:spMkLst>
        </pc:spChg>
      </pc:sldChg>
      <pc:sldChg chg="modSp mod">
        <pc:chgData name="Bhushan Kolhe" userId="7436f0978ebcbfe7" providerId="LiveId" clId="{45FD06AC-A271-4B41-B965-66C29686E20F}" dt="2024-01-05T09:09:25.222" v="3" actId="255"/>
        <pc:sldMkLst>
          <pc:docMk/>
          <pc:sldMk cId="737767209" sldId="268"/>
        </pc:sldMkLst>
        <pc:spChg chg="mod">
          <ac:chgData name="Bhushan Kolhe" userId="7436f0978ebcbfe7" providerId="LiveId" clId="{45FD06AC-A271-4B41-B965-66C29686E20F}" dt="2024-01-05T09:09:25.222" v="3" actId="255"/>
          <ac:spMkLst>
            <pc:docMk/>
            <pc:sldMk cId="737767209" sldId="268"/>
            <ac:spMk id="10" creationId="{B6FE5D85-7242-AA63-392A-C1FB0B90B109}"/>
          </ac:spMkLst>
        </pc:spChg>
      </pc:sldChg>
      <pc:sldChg chg="modSp mod">
        <pc:chgData name="Bhushan Kolhe" userId="7436f0978ebcbfe7" providerId="LiveId" clId="{45FD06AC-A271-4B41-B965-66C29686E20F}" dt="2024-01-05T09:10:19.110" v="7" actId="1076"/>
        <pc:sldMkLst>
          <pc:docMk/>
          <pc:sldMk cId="3958983766" sldId="270"/>
        </pc:sldMkLst>
        <pc:spChg chg="mod">
          <ac:chgData name="Bhushan Kolhe" userId="7436f0978ebcbfe7" providerId="LiveId" clId="{45FD06AC-A271-4B41-B965-66C29686E20F}" dt="2024-01-05T09:10:15.925" v="5" actId="255"/>
          <ac:spMkLst>
            <pc:docMk/>
            <pc:sldMk cId="3958983766" sldId="270"/>
            <ac:spMk id="7" creationId="{BB407EF5-5B04-BA34-7ADC-8B50E55C40A2}"/>
          </ac:spMkLst>
        </pc:spChg>
        <pc:picChg chg="mod">
          <ac:chgData name="Bhushan Kolhe" userId="7436f0978ebcbfe7" providerId="LiveId" clId="{45FD06AC-A271-4B41-B965-66C29686E20F}" dt="2024-01-05T09:10:19.110" v="7" actId="1076"/>
          <ac:picMkLst>
            <pc:docMk/>
            <pc:sldMk cId="3958983766" sldId="270"/>
            <ac:picMk id="2" creationId="{3B53C4C4-03CA-F305-189C-5285EF28F38B}"/>
          </ac:picMkLst>
        </pc:picChg>
      </pc:sldChg>
      <pc:sldChg chg="modSp mod">
        <pc:chgData name="Bhushan Kolhe" userId="7436f0978ebcbfe7" providerId="LiveId" clId="{45FD06AC-A271-4B41-B965-66C29686E20F}" dt="2024-01-05T09:10:01.948" v="4" actId="255"/>
        <pc:sldMkLst>
          <pc:docMk/>
          <pc:sldMk cId="2938684696" sldId="272"/>
        </pc:sldMkLst>
        <pc:spChg chg="mod">
          <ac:chgData name="Bhushan Kolhe" userId="7436f0978ebcbfe7" providerId="LiveId" clId="{45FD06AC-A271-4B41-B965-66C29686E20F}" dt="2024-01-05T09:10:01.948" v="4" actId="255"/>
          <ac:spMkLst>
            <pc:docMk/>
            <pc:sldMk cId="2938684696" sldId="272"/>
            <ac:spMk id="7" creationId="{BB407EF5-5B04-BA34-7ADC-8B50E55C40A2}"/>
          </ac:spMkLst>
        </pc:spChg>
      </pc:sldChg>
      <pc:sldChg chg="modSp mod">
        <pc:chgData name="Bhushan Kolhe" userId="7436f0978ebcbfe7" providerId="LiveId" clId="{45FD06AC-A271-4B41-B965-66C29686E20F}" dt="2024-01-05T09:08:58.289" v="0" actId="255"/>
        <pc:sldMkLst>
          <pc:docMk/>
          <pc:sldMk cId="1833194787" sldId="273"/>
        </pc:sldMkLst>
        <pc:spChg chg="mod">
          <ac:chgData name="Bhushan Kolhe" userId="7436f0978ebcbfe7" providerId="LiveId" clId="{45FD06AC-A271-4B41-B965-66C29686E20F}" dt="2024-01-05T09:08:58.289" v="0" actId="255"/>
          <ac:spMkLst>
            <pc:docMk/>
            <pc:sldMk cId="1833194787" sldId="273"/>
            <ac:spMk id="11" creationId="{BB407EF5-5B04-BA34-7ADC-8B50E55C40A2}"/>
          </ac:spMkLst>
        </pc:spChg>
      </pc:sldChg>
    </pc:docChg>
  </pc:docChgLst>
  <pc:docChgLst>
    <pc:chgData name="Bhushan Kolhe" userId="7436f0978ebcbfe7" providerId="LiveId" clId="{9082A401-8788-4009-A940-751ED403E6D2}"/>
    <pc:docChg chg="undo custSel modSld">
      <pc:chgData name="Bhushan Kolhe" userId="7436f0978ebcbfe7" providerId="LiveId" clId="{9082A401-8788-4009-A940-751ED403E6D2}" dt="2024-01-05T05:09:43.962" v="121" actId="14100"/>
      <pc:docMkLst>
        <pc:docMk/>
      </pc:docMkLst>
      <pc:sldChg chg="modSp mod">
        <pc:chgData name="Bhushan Kolhe" userId="7436f0978ebcbfe7" providerId="LiveId" clId="{9082A401-8788-4009-A940-751ED403E6D2}" dt="2024-01-05T05:09:43.962" v="121" actId="14100"/>
        <pc:sldMkLst>
          <pc:docMk/>
          <pc:sldMk cId="3842410494" sldId="258"/>
        </pc:sldMkLst>
        <pc:spChg chg="mod">
          <ac:chgData name="Bhushan Kolhe" userId="7436f0978ebcbfe7" providerId="LiveId" clId="{9082A401-8788-4009-A940-751ED403E6D2}" dt="2024-01-05T05:09:43.962" v="121" actId="14100"/>
          <ac:spMkLst>
            <pc:docMk/>
            <pc:sldMk cId="3842410494" sldId="258"/>
            <ac:spMk id="7" creationId="{BB407EF5-5B04-BA34-7ADC-8B50E55C40A2}"/>
          </ac:spMkLst>
        </pc:spChg>
      </pc:sldChg>
      <pc:sldChg chg="addSp delSp modSp mod">
        <pc:chgData name="Bhushan Kolhe" userId="7436f0978ebcbfe7" providerId="LiveId" clId="{9082A401-8788-4009-A940-751ED403E6D2}" dt="2024-01-05T05:08:48.213" v="120" actId="14100"/>
        <pc:sldMkLst>
          <pc:docMk/>
          <pc:sldMk cId="4238390595" sldId="269"/>
        </pc:sldMkLst>
        <pc:spChg chg="add mod ord">
          <ac:chgData name="Bhushan Kolhe" userId="7436f0978ebcbfe7" providerId="LiveId" clId="{9082A401-8788-4009-A940-751ED403E6D2}" dt="2024-01-05T05:08:22.323" v="114" actId="14100"/>
          <ac:spMkLst>
            <pc:docMk/>
            <pc:sldMk cId="4238390595" sldId="269"/>
            <ac:spMk id="2" creationId="{D21A3C8B-C2F5-C8C6-A305-9664F4313B05}"/>
          </ac:spMkLst>
        </pc:spChg>
        <pc:spChg chg="mod ord">
          <ac:chgData name="Bhushan Kolhe" userId="7436f0978ebcbfe7" providerId="LiveId" clId="{9082A401-8788-4009-A940-751ED403E6D2}" dt="2024-01-05T05:07:48.329" v="109" actId="465"/>
          <ac:spMkLst>
            <pc:docMk/>
            <pc:sldMk cId="4238390595" sldId="269"/>
            <ac:spMk id="3" creationId="{65ED055F-9699-9EC4-C2E8-2608924F4B0A}"/>
          </ac:spMkLst>
        </pc:spChg>
        <pc:spChg chg="mod">
          <ac:chgData name="Bhushan Kolhe" userId="7436f0978ebcbfe7" providerId="LiveId" clId="{9082A401-8788-4009-A940-751ED403E6D2}" dt="2024-01-05T05:07:44.457" v="108" actId="552"/>
          <ac:spMkLst>
            <pc:docMk/>
            <pc:sldMk cId="4238390595" sldId="269"/>
            <ac:spMk id="4" creationId="{3B1ACA4C-CE50-A8C7-6B2F-77B674DEE881}"/>
          </ac:spMkLst>
        </pc:spChg>
        <pc:picChg chg="add del mod">
          <ac:chgData name="Bhushan Kolhe" userId="7436f0978ebcbfe7" providerId="LiveId" clId="{9082A401-8788-4009-A940-751ED403E6D2}" dt="2024-01-05T04:56:48.563" v="2" actId="478"/>
          <ac:picMkLst>
            <pc:docMk/>
            <pc:sldMk cId="4238390595" sldId="269"/>
            <ac:picMk id="1026" creationId="{2F8B5B2F-94B5-BE5A-B8ED-7E910C1723FE}"/>
          </ac:picMkLst>
        </pc:picChg>
        <pc:picChg chg="add mod">
          <ac:chgData name="Bhushan Kolhe" userId="7436f0978ebcbfe7" providerId="LiveId" clId="{9082A401-8788-4009-A940-751ED403E6D2}" dt="2024-01-05T05:08:48.213" v="120" actId="14100"/>
          <ac:picMkLst>
            <pc:docMk/>
            <pc:sldMk cId="4238390595" sldId="269"/>
            <ac:picMk id="1028" creationId="{A0EF93C9-347D-B866-F8E8-7A8BBB516476}"/>
          </ac:picMkLst>
        </pc:picChg>
      </pc:sldChg>
    </pc:docChg>
  </pc:docChgLst>
  <pc:docChgLst>
    <pc:chgData name="Bhushan Kolhe" userId="7436f0978ebcbfe7" providerId="LiveId" clId="{BD41A79C-C1D0-44EA-BE0B-5EFDCBA1CF78}"/>
    <pc:docChg chg="undo custSel addSld modSld">
      <pc:chgData name="Bhushan Kolhe" userId="7436f0978ebcbfe7" providerId="LiveId" clId="{BD41A79C-C1D0-44EA-BE0B-5EFDCBA1CF78}" dt="2024-01-05T08:19:56.231" v="311" actId="5793"/>
      <pc:docMkLst>
        <pc:docMk/>
      </pc:docMkLst>
      <pc:sldChg chg="modSp mod">
        <pc:chgData name="Bhushan Kolhe" userId="7436f0978ebcbfe7" providerId="LiveId" clId="{BD41A79C-C1D0-44EA-BE0B-5EFDCBA1CF78}" dt="2024-01-05T08:16:54.047" v="273" actId="20577"/>
        <pc:sldMkLst>
          <pc:docMk/>
          <pc:sldMk cId="2852237901" sldId="264"/>
        </pc:sldMkLst>
        <pc:spChg chg="mod">
          <ac:chgData name="Bhushan Kolhe" userId="7436f0978ebcbfe7" providerId="LiveId" clId="{BD41A79C-C1D0-44EA-BE0B-5EFDCBA1CF78}" dt="2024-01-05T08:16:54.047" v="273" actId="20577"/>
          <ac:spMkLst>
            <pc:docMk/>
            <pc:sldMk cId="2852237901" sldId="264"/>
            <ac:spMk id="6" creationId="{19F7FF01-6754-BD8F-10DA-ADA7299F5369}"/>
          </ac:spMkLst>
        </pc:spChg>
      </pc:sldChg>
      <pc:sldChg chg="modSp mod">
        <pc:chgData name="Bhushan Kolhe" userId="7436f0978ebcbfe7" providerId="LiveId" clId="{BD41A79C-C1D0-44EA-BE0B-5EFDCBA1CF78}" dt="2024-01-05T08:16:59.521" v="282" actId="20577"/>
        <pc:sldMkLst>
          <pc:docMk/>
          <pc:sldMk cId="941089417" sldId="265"/>
        </pc:sldMkLst>
        <pc:spChg chg="mod">
          <ac:chgData name="Bhushan Kolhe" userId="7436f0978ebcbfe7" providerId="LiveId" clId="{BD41A79C-C1D0-44EA-BE0B-5EFDCBA1CF78}" dt="2024-01-05T08:16:59.521" v="282" actId="20577"/>
          <ac:spMkLst>
            <pc:docMk/>
            <pc:sldMk cId="941089417" sldId="265"/>
            <ac:spMk id="6" creationId="{19F7FF01-6754-BD8F-10DA-ADA7299F5369}"/>
          </ac:spMkLst>
        </pc:spChg>
      </pc:sldChg>
      <pc:sldChg chg="modSp mod">
        <pc:chgData name="Bhushan Kolhe" userId="7436f0978ebcbfe7" providerId="LiveId" clId="{BD41A79C-C1D0-44EA-BE0B-5EFDCBA1CF78}" dt="2024-01-05T08:16:25.725" v="264" actId="20577"/>
        <pc:sldMkLst>
          <pc:docMk/>
          <pc:sldMk cId="737767209" sldId="268"/>
        </pc:sldMkLst>
        <pc:spChg chg="mod">
          <ac:chgData name="Bhushan Kolhe" userId="7436f0978ebcbfe7" providerId="LiveId" clId="{BD41A79C-C1D0-44EA-BE0B-5EFDCBA1CF78}" dt="2024-01-05T08:16:25.725" v="264" actId="20577"/>
          <ac:spMkLst>
            <pc:docMk/>
            <pc:sldMk cId="737767209" sldId="268"/>
            <ac:spMk id="6" creationId="{19F7FF01-6754-BD8F-10DA-ADA7299F5369}"/>
          </ac:spMkLst>
        </pc:spChg>
      </pc:sldChg>
      <pc:sldChg chg="modSp mod">
        <pc:chgData name="Bhushan Kolhe" userId="7436f0978ebcbfe7" providerId="LiveId" clId="{BD41A79C-C1D0-44EA-BE0B-5EFDCBA1CF78}" dt="2024-01-05T07:45:51.884" v="1" actId="113"/>
        <pc:sldMkLst>
          <pc:docMk/>
          <pc:sldMk cId="4238390595" sldId="269"/>
        </pc:sldMkLst>
        <pc:spChg chg="mod">
          <ac:chgData name="Bhushan Kolhe" userId="7436f0978ebcbfe7" providerId="LiveId" clId="{BD41A79C-C1D0-44EA-BE0B-5EFDCBA1CF78}" dt="2024-01-05T07:45:51.884" v="1" actId="113"/>
          <ac:spMkLst>
            <pc:docMk/>
            <pc:sldMk cId="4238390595" sldId="269"/>
            <ac:spMk id="4" creationId="{3B1ACA4C-CE50-A8C7-6B2F-77B674DEE881}"/>
          </ac:spMkLst>
        </pc:spChg>
      </pc:sldChg>
      <pc:sldChg chg="modSp mod">
        <pc:chgData name="Bhushan Kolhe" userId="7436f0978ebcbfe7" providerId="LiveId" clId="{BD41A79C-C1D0-44EA-BE0B-5EFDCBA1CF78}" dt="2024-01-05T08:15:29.868" v="241" actId="20577"/>
        <pc:sldMkLst>
          <pc:docMk/>
          <pc:sldMk cId="2938684696" sldId="272"/>
        </pc:sldMkLst>
        <pc:spChg chg="mod">
          <ac:chgData name="Bhushan Kolhe" userId="7436f0978ebcbfe7" providerId="LiveId" clId="{BD41A79C-C1D0-44EA-BE0B-5EFDCBA1CF78}" dt="2024-01-05T08:15:29.868" v="241" actId="20577"/>
          <ac:spMkLst>
            <pc:docMk/>
            <pc:sldMk cId="2938684696" sldId="272"/>
            <ac:spMk id="6" creationId="{19F7FF01-6754-BD8F-10DA-ADA7299F5369}"/>
          </ac:spMkLst>
        </pc:spChg>
      </pc:sldChg>
      <pc:sldChg chg="addSp delSp modSp mod">
        <pc:chgData name="Bhushan Kolhe" userId="7436f0978ebcbfe7" providerId="LiveId" clId="{BD41A79C-C1D0-44EA-BE0B-5EFDCBA1CF78}" dt="2024-01-05T08:19:01.926" v="309" actId="1076"/>
        <pc:sldMkLst>
          <pc:docMk/>
          <pc:sldMk cId="1833194787" sldId="273"/>
        </pc:sldMkLst>
        <pc:spChg chg="mod">
          <ac:chgData name="Bhushan Kolhe" userId="7436f0978ebcbfe7" providerId="LiveId" clId="{BD41A79C-C1D0-44EA-BE0B-5EFDCBA1CF78}" dt="2024-01-05T08:17:16.804" v="300" actId="20577"/>
          <ac:spMkLst>
            <pc:docMk/>
            <pc:sldMk cId="1833194787" sldId="273"/>
            <ac:spMk id="6" creationId="{19F7FF01-6754-BD8F-10DA-ADA7299F5369}"/>
          </ac:spMkLst>
        </pc:spChg>
        <pc:spChg chg="mod">
          <ac:chgData name="Bhushan Kolhe" userId="7436f0978ebcbfe7" providerId="LiveId" clId="{BD41A79C-C1D0-44EA-BE0B-5EFDCBA1CF78}" dt="2024-01-05T08:18:57.847" v="308" actId="1076"/>
          <ac:spMkLst>
            <pc:docMk/>
            <pc:sldMk cId="1833194787" sldId="273"/>
            <ac:spMk id="11" creationId="{BB407EF5-5B04-BA34-7ADC-8B50E55C40A2}"/>
          </ac:spMkLst>
        </pc:spChg>
        <pc:picChg chg="del mod">
          <ac:chgData name="Bhushan Kolhe" userId="7436f0978ebcbfe7" providerId="LiveId" clId="{BD41A79C-C1D0-44EA-BE0B-5EFDCBA1CF78}" dt="2024-01-05T08:18:30.074" v="301" actId="478"/>
          <ac:picMkLst>
            <pc:docMk/>
            <pc:sldMk cId="1833194787" sldId="273"/>
            <ac:picMk id="2" creationId="{45CA5A49-09E2-4213-1ADE-DFD54F65DB12}"/>
          </ac:picMkLst>
        </pc:picChg>
        <pc:picChg chg="add mod">
          <ac:chgData name="Bhushan Kolhe" userId="7436f0978ebcbfe7" providerId="LiveId" clId="{BD41A79C-C1D0-44EA-BE0B-5EFDCBA1CF78}" dt="2024-01-05T07:53:34.084" v="62" actId="1076"/>
          <ac:picMkLst>
            <pc:docMk/>
            <pc:sldMk cId="1833194787" sldId="273"/>
            <ac:picMk id="3" creationId="{BA0103DE-AF4B-98C6-68BE-9D7E38546A04}"/>
          </ac:picMkLst>
        </pc:picChg>
        <pc:picChg chg="add mod">
          <ac:chgData name="Bhushan Kolhe" userId="7436f0978ebcbfe7" providerId="LiveId" clId="{BD41A79C-C1D0-44EA-BE0B-5EFDCBA1CF78}" dt="2024-01-05T07:54:08.489" v="65" actId="1076"/>
          <ac:picMkLst>
            <pc:docMk/>
            <pc:sldMk cId="1833194787" sldId="273"/>
            <ac:picMk id="4" creationId="{A4A04E26-1C2A-E616-E079-5DBD051C6B89}"/>
          </ac:picMkLst>
        </pc:picChg>
        <pc:picChg chg="add mod">
          <ac:chgData name="Bhushan Kolhe" userId="7436f0978ebcbfe7" providerId="LiveId" clId="{BD41A79C-C1D0-44EA-BE0B-5EFDCBA1CF78}" dt="2024-01-05T08:19:01.926" v="309" actId="1076"/>
          <ac:picMkLst>
            <pc:docMk/>
            <pc:sldMk cId="1833194787" sldId="273"/>
            <ac:picMk id="7" creationId="{043AD7E5-06B1-B82B-7872-967F723106F7}"/>
          </ac:picMkLst>
        </pc:picChg>
      </pc:sldChg>
      <pc:sldChg chg="addSp delSp modSp add mod">
        <pc:chgData name="Bhushan Kolhe" userId="7436f0978ebcbfe7" providerId="LiveId" clId="{BD41A79C-C1D0-44EA-BE0B-5EFDCBA1CF78}" dt="2024-01-05T08:19:56.231" v="311" actId="5793"/>
        <pc:sldMkLst>
          <pc:docMk/>
          <pc:sldMk cId="3102868661" sldId="275"/>
        </pc:sldMkLst>
        <pc:spChg chg="add mod">
          <ac:chgData name="Bhushan Kolhe" userId="7436f0978ebcbfe7" providerId="LiveId" clId="{BD41A79C-C1D0-44EA-BE0B-5EFDCBA1CF78}" dt="2024-01-05T08:14:45.763" v="231" actId="1076"/>
          <ac:spMkLst>
            <pc:docMk/>
            <pc:sldMk cId="3102868661" sldId="275"/>
            <ac:spMk id="5" creationId="{31192407-AC2C-C236-A138-BED7F6A836FA}"/>
          </ac:spMkLst>
        </pc:spChg>
        <pc:spChg chg="mod">
          <ac:chgData name="Bhushan Kolhe" userId="7436f0978ebcbfe7" providerId="LiveId" clId="{BD41A79C-C1D0-44EA-BE0B-5EFDCBA1CF78}" dt="2024-01-05T08:11:19.712" v="206" actId="20577"/>
          <ac:spMkLst>
            <pc:docMk/>
            <pc:sldMk cId="3102868661" sldId="275"/>
            <ac:spMk id="6" creationId="{19F7FF01-6754-BD8F-10DA-ADA7299F5369}"/>
          </ac:spMkLst>
        </pc:spChg>
        <pc:spChg chg="add mod">
          <ac:chgData name="Bhushan Kolhe" userId="7436f0978ebcbfe7" providerId="LiveId" clId="{BD41A79C-C1D0-44EA-BE0B-5EFDCBA1CF78}" dt="2024-01-05T08:19:56.231" v="311" actId="5793"/>
          <ac:spMkLst>
            <pc:docMk/>
            <pc:sldMk cId="3102868661" sldId="275"/>
            <ac:spMk id="7" creationId="{6EDDA372-85D3-026F-75D7-F0C7B0519F83}"/>
          </ac:spMkLst>
        </pc:spChg>
        <pc:spChg chg="mod">
          <ac:chgData name="Bhushan Kolhe" userId="7436f0978ebcbfe7" providerId="LiveId" clId="{BD41A79C-C1D0-44EA-BE0B-5EFDCBA1CF78}" dt="2024-01-05T08:03:18.914" v="112" actId="14100"/>
          <ac:spMkLst>
            <pc:docMk/>
            <pc:sldMk cId="3102868661" sldId="275"/>
            <ac:spMk id="11" creationId="{BB407EF5-5B04-BA34-7ADC-8B50E55C40A2}"/>
          </ac:spMkLst>
        </pc:spChg>
        <pc:picChg chg="del">
          <ac:chgData name="Bhushan Kolhe" userId="7436f0978ebcbfe7" providerId="LiveId" clId="{BD41A79C-C1D0-44EA-BE0B-5EFDCBA1CF78}" dt="2024-01-05T07:56:04.746" v="68" actId="478"/>
          <ac:picMkLst>
            <pc:docMk/>
            <pc:sldMk cId="3102868661" sldId="275"/>
            <ac:picMk id="2" creationId="{45CA5A49-09E2-4213-1ADE-DFD54F65DB12}"/>
          </ac:picMkLst>
        </pc:picChg>
        <pc:picChg chg="del">
          <ac:chgData name="Bhushan Kolhe" userId="7436f0978ebcbfe7" providerId="LiveId" clId="{BD41A79C-C1D0-44EA-BE0B-5EFDCBA1CF78}" dt="2024-01-05T07:56:05.506" v="69" actId="478"/>
          <ac:picMkLst>
            <pc:docMk/>
            <pc:sldMk cId="3102868661" sldId="275"/>
            <ac:picMk id="3" creationId="{BA0103DE-AF4B-98C6-68BE-9D7E38546A04}"/>
          </ac:picMkLst>
        </pc:picChg>
        <pc:picChg chg="del">
          <ac:chgData name="Bhushan Kolhe" userId="7436f0978ebcbfe7" providerId="LiveId" clId="{BD41A79C-C1D0-44EA-BE0B-5EFDCBA1CF78}" dt="2024-01-05T07:56:06.573" v="70" actId="478"/>
          <ac:picMkLst>
            <pc:docMk/>
            <pc:sldMk cId="3102868661" sldId="275"/>
            <ac:picMk id="4" creationId="{A4A04E26-1C2A-E616-E079-5DBD051C6B89}"/>
          </ac:picMkLst>
        </pc:picChg>
      </pc:sldChg>
    </pc:docChg>
  </pc:docChgLst>
  <pc:docChgLst>
    <pc:chgData name="Bhushan Kolhe" userId="7436f0978ebcbfe7" providerId="LiveId" clId="{949D2C68-0A9D-48F6-952C-0AE5D74FE39C}"/>
    <pc:docChg chg="undo custSel addSld modSld sldOrd">
      <pc:chgData name="Bhushan Kolhe" userId="7436f0978ebcbfe7" providerId="LiveId" clId="{949D2C68-0A9D-48F6-952C-0AE5D74FE39C}" dt="2024-01-05T04:52:11.191" v="4829" actId="1076"/>
      <pc:docMkLst>
        <pc:docMk/>
      </pc:docMkLst>
      <pc:sldChg chg="modSp mod">
        <pc:chgData name="Bhushan Kolhe" userId="7436f0978ebcbfe7" providerId="LiveId" clId="{949D2C68-0A9D-48F6-952C-0AE5D74FE39C}" dt="2024-01-05T04:51:00.758" v="4820" actId="1076"/>
        <pc:sldMkLst>
          <pc:docMk/>
          <pc:sldMk cId="3333824848" sldId="256"/>
        </pc:sldMkLst>
        <pc:spChg chg="mod">
          <ac:chgData name="Bhushan Kolhe" userId="7436f0978ebcbfe7" providerId="LiveId" clId="{949D2C68-0A9D-48F6-952C-0AE5D74FE39C}" dt="2024-01-05T03:22:02.080" v="4740" actId="1076"/>
          <ac:spMkLst>
            <pc:docMk/>
            <pc:sldMk cId="3333824848" sldId="256"/>
            <ac:spMk id="6" creationId="{19F7FF01-6754-BD8F-10DA-ADA7299F5369}"/>
          </ac:spMkLst>
        </pc:spChg>
        <pc:spChg chg="mod">
          <ac:chgData name="Bhushan Kolhe" userId="7436f0978ebcbfe7" providerId="LiveId" clId="{949D2C68-0A9D-48F6-952C-0AE5D74FE39C}" dt="2024-01-05T04:51:00.758" v="4820" actId="1076"/>
          <ac:spMkLst>
            <pc:docMk/>
            <pc:sldMk cId="3333824848" sldId="256"/>
            <ac:spMk id="7" creationId="{BB407EF5-5B04-BA34-7ADC-8B50E55C40A2}"/>
          </ac:spMkLst>
        </pc:spChg>
      </pc:sldChg>
      <pc:sldChg chg="addSp modSp mod">
        <pc:chgData name="Bhushan Kolhe" userId="7436f0978ebcbfe7" providerId="LiveId" clId="{949D2C68-0A9D-48F6-952C-0AE5D74FE39C}" dt="2024-01-05T04:49:20.714" v="4795" actId="1076"/>
        <pc:sldMkLst>
          <pc:docMk/>
          <pc:sldMk cId="3258759693" sldId="257"/>
        </pc:sldMkLst>
        <pc:spChg chg="mod">
          <ac:chgData name="Bhushan Kolhe" userId="7436f0978ebcbfe7" providerId="LiveId" clId="{949D2C68-0A9D-48F6-952C-0AE5D74FE39C}" dt="2024-01-05T04:49:20.714" v="4795" actId="1076"/>
          <ac:spMkLst>
            <pc:docMk/>
            <pc:sldMk cId="3258759693" sldId="257"/>
            <ac:spMk id="6" creationId="{19F7FF01-6754-BD8F-10DA-ADA7299F5369}"/>
          </ac:spMkLst>
        </pc:spChg>
        <pc:spChg chg="mod">
          <ac:chgData name="Bhushan Kolhe" userId="7436f0978ebcbfe7" providerId="LiveId" clId="{949D2C68-0A9D-48F6-952C-0AE5D74FE39C}" dt="2023-12-30T14:16:11.342" v="60"/>
          <ac:spMkLst>
            <pc:docMk/>
            <pc:sldMk cId="3258759693" sldId="257"/>
            <ac:spMk id="7" creationId="{BB407EF5-5B04-BA34-7ADC-8B50E55C40A2}"/>
          </ac:spMkLst>
        </pc:spChg>
        <pc:picChg chg="add mod">
          <ac:chgData name="Bhushan Kolhe" userId="7436f0978ebcbfe7" providerId="LiveId" clId="{949D2C68-0A9D-48F6-952C-0AE5D74FE39C}" dt="2023-12-30T14:25:20.063" v="184" actId="1076"/>
          <ac:picMkLst>
            <pc:docMk/>
            <pc:sldMk cId="3258759693" sldId="257"/>
            <ac:picMk id="3" creationId="{A953A89D-69FE-FD11-493C-12F1F751C331}"/>
          </ac:picMkLst>
        </pc:picChg>
      </pc:sldChg>
      <pc:sldChg chg="addSp delSp modSp mod">
        <pc:chgData name="Bhushan Kolhe" userId="7436f0978ebcbfe7" providerId="LiveId" clId="{949D2C68-0A9D-48F6-952C-0AE5D74FE39C}" dt="2024-01-05T04:49:36.788" v="4798" actId="1035"/>
        <pc:sldMkLst>
          <pc:docMk/>
          <pc:sldMk cId="3842410494" sldId="258"/>
        </pc:sldMkLst>
        <pc:spChg chg="add del">
          <ac:chgData name="Bhushan Kolhe" userId="7436f0978ebcbfe7" providerId="LiveId" clId="{949D2C68-0A9D-48F6-952C-0AE5D74FE39C}" dt="2024-01-05T03:05:43.515" v="4507"/>
          <ac:spMkLst>
            <pc:docMk/>
            <pc:sldMk cId="3842410494" sldId="258"/>
            <ac:spMk id="2" creationId="{E90326E9-1807-97C7-C0D9-2387AA22C778}"/>
          </ac:spMkLst>
        </pc:spChg>
        <pc:spChg chg="add del">
          <ac:chgData name="Bhushan Kolhe" userId="7436f0978ebcbfe7" providerId="LiveId" clId="{949D2C68-0A9D-48F6-952C-0AE5D74FE39C}" dt="2024-01-04T07:21:26.877" v="396"/>
          <ac:spMkLst>
            <pc:docMk/>
            <pc:sldMk cId="3842410494" sldId="258"/>
            <ac:spMk id="2" creationId="{FF8BC6B6-C3DF-AF56-1D61-E6D655EF5AC9}"/>
          </ac:spMkLst>
        </pc:spChg>
        <pc:spChg chg="add del">
          <ac:chgData name="Bhushan Kolhe" userId="7436f0978ebcbfe7" providerId="LiveId" clId="{949D2C68-0A9D-48F6-952C-0AE5D74FE39C}" dt="2024-01-04T07:21:30.379" v="398"/>
          <ac:spMkLst>
            <pc:docMk/>
            <pc:sldMk cId="3842410494" sldId="258"/>
            <ac:spMk id="3" creationId="{45AF8A7B-1487-F24C-5ED6-96E9AE3F436F}"/>
          </ac:spMkLst>
        </pc:spChg>
        <pc:spChg chg="add del mod">
          <ac:chgData name="Bhushan Kolhe" userId="7436f0978ebcbfe7" providerId="LiveId" clId="{949D2C68-0A9D-48F6-952C-0AE5D74FE39C}" dt="2024-01-04T07:21:49.921" v="404"/>
          <ac:spMkLst>
            <pc:docMk/>
            <pc:sldMk cId="3842410494" sldId="258"/>
            <ac:spMk id="4" creationId="{2C3DEDAA-3A4B-AFE1-946B-215675B59E8C}"/>
          </ac:spMkLst>
        </pc:spChg>
        <pc:spChg chg="add mod">
          <ac:chgData name="Bhushan Kolhe" userId="7436f0978ebcbfe7" providerId="LiveId" clId="{949D2C68-0A9D-48F6-952C-0AE5D74FE39C}" dt="2024-01-04T07:22:00.212" v="406" actId="20577"/>
          <ac:spMkLst>
            <pc:docMk/>
            <pc:sldMk cId="3842410494" sldId="258"/>
            <ac:spMk id="5" creationId="{E2372EFE-9D86-D814-C964-357D33F6E270}"/>
          </ac:spMkLst>
        </pc:spChg>
        <pc:spChg chg="mod">
          <ac:chgData name="Bhushan Kolhe" userId="7436f0978ebcbfe7" providerId="LiveId" clId="{949D2C68-0A9D-48F6-952C-0AE5D74FE39C}" dt="2024-01-05T04:49:36.788" v="4798" actId="1035"/>
          <ac:spMkLst>
            <pc:docMk/>
            <pc:sldMk cId="3842410494" sldId="258"/>
            <ac:spMk id="6" creationId="{19F7FF01-6754-BD8F-10DA-ADA7299F5369}"/>
          </ac:spMkLst>
        </pc:spChg>
        <pc:spChg chg="mod">
          <ac:chgData name="Bhushan Kolhe" userId="7436f0978ebcbfe7" providerId="LiveId" clId="{949D2C68-0A9D-48F6-952C-0AE5D74FE39C}" dt="2024-01-05T03:07:01.322" v="4554" actId="20577"/>
          <ac:spMkLst>
            <pc:docMk/>
            <pc:sldMk cId="3842410494" sldId="258"/>
            <ac:spMk id="7" creationId="{BB407EF5-5B04-BA34-7ADC-8B50E55C40A2}"/>
          </ac:spMkLst>
        </pc:spChg>
      </pc:sldChg>
      <pc:sldChg chg="modSp mod">
        <pc:chgData name="Bhushan Kolhe" userId="7436f0978ebcbfe7" providerId="LiveId" clId="{949D2C68-0A9D-48F6-952C-0AE5D74FE39C}" dt="2024-01-05T04:51:21.994" v="4822" actId="1076"/>
        <pc:sldMkLst>
          <pc:docMk/>
          <pc:sldMk cId="2985794755" sldId="259"/>
        </pc:sldMkLst>
        <pc:spChg chg="mod">
          <ac:chgData name="Bhushan Kolhe" userId="7436f0978ebcbfe7" providerId="LiveId" clId="{949D2C68-0A9D-48F6-952C-0AE5D74FE39C}" dt="2024-01-05T04:49:28.770" v="4796" actId="1076"/>
          <ac:spMkLst>
            <pc:docMk/>
            <pc:sldMk cId="2985794755" sldId="259"/>
            <ac:spMk id="6" creationId="{19F7FF01-6754-BD8F-10DA-ADA7299F5369}"/>
          </ac:spMkLst>
        </pc:spChg>
        <pc:spChg chg="mod">
          <ac:chgData name="Bhushan Kolhe" userId="7436f0978ebcbfe7" providerId="LiveId" clId="{949D2C68-0A9D-48F6-952C-0AE5D74FE39C}" dt="2024-01-05T04:51:21.994" v="4822" actId="1076"/>
          <ac:spMkLst>
            <pc:docMk/>
            <pc:sldMk cId="2985794755" sldId="259"/>
            <ac:spMk id="7" creationId="{BB407EF5-5B04-BA34-7ADC-8B50E55C40A2}"/>
          </ac:spMkLst>
        </pc:spChg>
      </pc:sldChg>
      <pc:sldChg chg="addSp delSp modSp mod">
        <pc:chgData name="Bhushan Kolhe" userId="7436f0978ebcbfe7" providerId="LiveId" clId="{949D2C68-0A9D-48F6-952C-0AE5D74FE39C}" dt="2024-01-05T04:49:48.766" v="4800" actId="1076"/>
        <pc:sldMkLst>
          <pc:docMk/>
          <pc:sldMk cId="1411588608" sldId="260"/>
        </pc:sldMkLst>
        <pc:spChg chg="mod">
          <ac:chgData name="Bhushan Kolhe" userId="7436f0978ebcbfe7" providerId="LiveId" clId="{949D2C68-0A9D-48F6-952C-0AE5D74FE39C}" dt="2024-01-05T04:49:48.766" v="4800" actId="1076"/>
          <ac:spMkLst>
            <pc:docMk/>
            <pc:sldMk cId="1411588608" sldId="260"/>
            <ac:spMk id="6" creationId="{19F7FF01-6754-BD8F-10DA-ADA7299F5369}"/>
          </ac:spMkLst>
        </pc:spChg>
        <pc:spChg chg="mod">
          <ac:chgData name="Bhushan Kolhe" userId="7436f0978ebcbfe7" providerId="LiveId" clId="{949D2C68-0A9D-48F6-952C-0AE5D74FE39C}" dt="2024-01-04T11:28:17.912" v="850" actId="20577"/>
          <ac:spMkLst>
            <pc:docMk/>
            <pc:sldMk cId="1411588608" sldId="260"/>
            <ac:spMk id="7" creationId="{BB407EF5-5B04-BA34-7ADC-8B50E55C40A2}"/>
          </ac:spMkLst>
        </pc:spChg>
        <pc:spChg chg="add del">
          <ac:chgData name="Bhushan Kolhe" userId="7436f0978ebcbfe7" providerId="LiveId" clId="{949D2C68-0A9D-48F6-952C-0AE5D74FE39C}" dt="2024-01-04T11:27:36.073" v="775"/>
          <ac:spMkLst>
            <pc:docMk/>
            <pc:sldMk cId="1411588608" sldId="260"/>
            <ac:spMk id="14" creationId="{24CA5CC6-3FB7-A367-B6E1-6F076CEDBBB3}"/>
          </ac:spMkLst>
        </pc:spChg>
        <pc:spChg chg="add del">
          <ac:chgData name="Bhushan Kolhe" userId="7436f0978ebcbfe7" providerId="LiveId" clId="{949D2C68-0A9D-48F6-952C-0AE5D74FE39C}" dt="2024-01-04T11:27:36.073" v="775"/>
          <ac:spMkLst>
            <pc:docMk/>
            <pc:sldMk cId="1411588608" sldId="260"/>
            <ac:spMk id="15" creationId="{FF6318DD-23E4-189B-FBCA-22288748F24E}"/>
          </ac:spMkLst>
        </pc:spChg>
        <pc:picChg chg="add del mod">
          <ac:chgData name="Bhushan Kolhe" userId="7436f0978ebcbfe7" providerId="LiveId" clId="{949D2C68-0A9D-48F6-952C-0AE5D74FE39C}" dt="2024-01-04T10:11:06.085" v="572" actId="478"/>
          <ac:picMkLst>
            <pc:docMk/>
            <pc:sldMk cId="1411588608" sldId="260"/>
            <ac:picMk id="3" creationId="{17F819DC-FF15-A347-030E-17C8093A56A4}"/>
          </ac:picMkLst>
        </pc:picChg>
        <pc:picChg chg="add del mod">
          <ac:chgData name="Bhushan Kolhe" userId="7436f0978ebcbfe7" providerId="LiveId" clId="{949D2C68-0A9D-48F6-952C-0AE5D74FE39C}" dt="2024-01-04T10:17:59.111" v="578" actId="478"/>
          <ac:picMkLst>
            <pc:docMk/>
            <pc:sldMk cId="1411588608" sldId="260"/>
            <ac:picMk id="5" creationId="{141878F4-1FB6-1B3C-7092-2E98EACB6BC3}"/>
          </ac:picMkLst>
        </pc:picChg>
        <pc:picChg chg="add del mod">
          <ac:chgData name="Bhushan Kolhe" userId="7436f0978ebcbfe7" providerId="LiveId" clId="{949D2C68-0A9D-48F6-952C-0AE5D74FE39C}" dt="2024-01-04T10:29:55.640" v="601" actId="478"/>
          <ac:picMkLst>
            <pc:docMk/>
            <pc:sldMk cId="1411588608" sldId="260"/>
            <ac:picMk id="9" creationId="{85DE1BC0-0862-BF8D-6F77-022909C355C4}"/>
          </ac:picMkLst>
        </pc:picChg>
        <pc:picChg chg="add mod">
          <ac:chgData name="Bhushan Kolhe" userId="7436f0978ebcbfe7" providerId="LiveId" clId="{949D2C68-0A9D-48F6-952C-0AE5D74FE39C}" dt="2024-01-04T11:28:47.100" v="854" actId="1076"/>
          <ac:picMkLst>
            <pc:docMk/>
            <pc:sldMk cId="1411588608" sldId="260"/>
            <ac:picMk id="11" creationId="{7C6D06F0-E1DB-4760-5A4C-B16BBE0DC5A1}"/>
          </ac:picMkLst>
        </pc:picChg>
        <pc:picChg chg="add mod">
          <ac:chgData name="Bhushan Kolhe" userId="7436f0978ebcbfe7" providerId="LiveId" clId="{949D2C68-0A9D-48F6-952C-0AE5D74FE39C}" dt="2024-01-04T11:28:41.259" v="853" actId="1076"/>
          <ac:picMkLst>
            <pc:docMk/>
            <pc:sldMk cId="1411588608" sldId="260"/>
            <ac:picMk id="13" creationId="{7A3C5328-82BF-A135-BD42-44B600110B37}"/>
          </ac:picMkLst>
        </pc:picChg>
      </pc:sldChg>
      <pc:sldChg chg="addSp delSp modSp mod">
        <pc:chgData name="Bhushan Kolhe" userId="7436f0978ebcbfe7" providerId="LiveId" clId="{949D2C68-0A9D-48F6-952C-0AE5D74FE39C}" dt="2024-01-05T04:51:48.896" v="4825" actId="1076"/>
        <pc:sldMkLst>
          <pc:docMk/>
          <pc:sldMk cId="1258873514" sldId="261"/>
        </pc:sldMkLst>
        <pc:spChg chg="mod">
          <ac:chgData name="Bhushan Kolhe" userId="7436f0978ebcbfe7" providerId="LiveId" clId="{949D2C68-0A9D-48F6-952C-0AE5D74FE39C}" dt="2024-01-05T04:49:54.284" v="4801" actId="1076"/>
          <ac:spMkLst>
            <pc:docMk/>
            <pc:sldMk cId="1258873514" sldId="261"/>
            <ac:spMk id="6" creationId="{19F7FF01-6754-BD8F-10DA-ADA7299F5369}"/>
          </ac:spMkLst>
        </pc:spChg>
        <pc:spChg chg="mod">
          <ac:chgData name="Bhushan Kolhe" userId="7436f0978ebcbfe7" providerId="LiveId" clId="{949D2C68-0A9D-48F6-952C-0AE5D74FE39C}" dt="2024-01-05T04:51:48.896" v="4825" actId="1076"/>
          <ac:spMkLst>
            <pc:docMk/>
            <pc:sldMk cId="1258873514" sldId="261"/>
            <ac:spMk id="7" creationId="{BB407EF5-5B04-BA34-7ADC-8B50E55C40A2}"/>
          </ac:spMkLst>
        </pc:spChg>
        <pc:picChg chg="add del mod">
          <ac:chgData name="Bhushan Kolhe" userId="7436f0978ebcbfe7" providerId="LiveId" clId="{949D2C68-0A9D-48F6-952C-0AE5D74FE39C}" dt="2024-01-04T12:09:27.265" v="927" actId="478"/>
          <ac:picMkLst>
            <pc:docMk/>
            <pc:sldMk cId="1258873514" sldId="261"/>
            <ac:picMk id="3" creationId="{82487A3C-967A-B319-D10B-3BBF2F86D22E}"/>
          </ac:picMkLst>
        </pc:picChg>
        <pc:picChg chg="add del mod">
          <ac:chgData name="Bhushan Kolhe" userId="7436f0978ebcbfe7" providerId="LiveId" clId="{949D2C68-0A9D-48F6-952C-0AE5D74FE39C}" dt="2024-01-04T14:35:51.007" v="1086" actId="478"/>
          <ac:picMkLst>
            <pc:docMk/>
            <pc:sldMk cId="1258873514" sldId="261"/>
            <ac:picMk id="5" creationId="{6CAE1500-1934-6F70-07BC-36EAA2D1921B}"/>
          </ac:picMkLst>
        </pc:picChg>
        <pc:picChg chg="add del mod">
          <ac:chgData name="Bhushan Kolhe" userId="7436f0978ebcbfe7" providerId="LiveId" clId="{949D2C68-0A9D-48F6-952C-0AE5D74FE39C}" dt="2024-01-04T12:10:15.531" v="934" actId="478"/>
          <ac:picMkLst>
            <pc:docMk/>
            <pc:sldMk cId="1258873514" sldId="261"/>
            <ac:picMk id="9" creationId="{3BCFDF32-9B41-506E-1DDC-C92813CD934F}"/>
          </ac:picMkLst>
        </pc:picChg>
        <pc:picChg chg="add mod">
          <ac:chgData name="Bhushan Kolhe" userId="7436f0978ebcbfe7" providerId="LiveId" clId="{949D2C68-0A9D-48F6-952C-0AE5D74FE39C}" dt="2024-01-05T02:06:06.655" v="1858" actId="1076"/>
          <ac:picMkLst>
            <pc:docMk/>
            <pc:sldMk cId="1258873514" sldId="261"/>
            <ac:picMk id="11" creationId="{409F2486-9142-F464-0346-033DF613BA40}"/>
          </ac:picMkLst>
        </pc:picChg>
        <pc:picChg chg="add del mod">
          <ac:chgData name="Bhushan Kolhe" userId="7436f0978ebcbfe7" providerId="LiveId" clId="{949D2C68-0A9D-48F6-952C-0AE5D74FE39C}" dt="2024-01-04T14:37:41.438" v="1107" actId="478"/>
          <ac:picMkLst>
            <pc:docMk/>
            <pc:sldMk cId="1258873514" sldId="261"/>
            <ac:picMk id="13" creationId="{A7F98EE8-B23D-ABEC-A691-E6839F34811E}"/>
          </ac:picMkLst>
        </pc:picChg>
        <pc:picChg chg="add mod">
          <ac:chgData name="Bhushan Kolhe" userId="7436f0978ebcbfe7" providerId="LiveId" clId="{949D2C68-0A9D-48F6-952C-0AE5D74FE39C}" dt="2024-01-04T14:39:05.797" v="1113" actId="1076"/>
          <ac:picMkLst>
            <pc:docMk/>
            <pc:sldMk cId="1258873514" sldId="261"/>
            <ac:picMk id="15" creationId="{55B54380-3CF6-A1B8-B547-B452F32D10B2}"/>
          </ac:picMkLst>
        </pc:picChg>
        <pc:picChg chg="add mod">
          <ac:chgData name="Bhushan Kolhe" userId="7436f0978ebcbfe7" providerId="LiveId" clId="{949D2C68-0A9D-48F6-952C-0AE5D74FE39C}" dt="2024-01-04T14:48:02.414" v="1136" actId="1076"/>
          <ac:picMkLst>
            <pc:docMk/>
            <pc:sldMk cId="1258873514" sldId="261"/>
            <ac:picMk id="17" creationId="{87F60BB3-8B33-AC03-99B1-25AFF6884DD7}"/>
          </ac:picMkLst>
        </pc:picChg>
      </pc:sldChg>
      <pc:sldChg chg="addSp delSp modSp add mod">
        <pc:chgData name="Bhushan Kolhe" userId="7436f0978ebcbfe7" providerId="LiveId" clId="{949D2C68-0A9D-48F6-952C-0AE5D74FE39C}" dt="2024-01-05T04:50:01.238" v="4809" actId="1035"/>
        <pc:sldMkLst>
          <pc:docMk/>
          <pc:sldMk cId="67054672" sldId="262"/>
        </pc:sldMkLst>
        <pc:spChg chg="mod">
          <ac:chgData name="Bhushan Kolhe" userId="7436f0978ebcbfe7" providerId="LiveId" clId="{949D2C68-0A9D-48F6-952C-0AE5D74FE39C}" dt="2024-01-05T04:50:01.238" v="4809" actId="1035"/>
          <ac:spMkLst>
            <pc:docMk/>
            <pc:sldMk cId="67054672" sldId="262"/>
            <ac:spMk id="6" creationId="{19F7FF01-6754-BD8F-10DA-ADA7299F5369}"/>
          </ac:spMkLst>
        </pc:spChg>
        <pc:spChg chg="mod">
          <ac:chgData name="Bhushan Kolhe" userId="7436f0978ebcbfe7" providerId="LiveId" clId="{949D2C68-0A9D-48F6-952C-0AE5D74FE39C}" dt="2024-01-05T02:14:37.938" v="2372" actId="20577"/>
          <ac:spMkLst>
            <pc:docMk/>
            <pc:sldMk cId="67054672" sldId="262"/>
            <ac:spMk id="7" creationId="{BB407EF5-5B04-BA34-7ADC-8B50E55C40A2}"/>
          </ac:spMkLst>
        </pc:spChg>
        <pc:picChg chg="add del mod">
          <ac:chgData name="Bhushan Kolhe" userId="7436f0978ebcbfe7" providerId="LiveId" clId="{949D2C68-0A9D-48F6-952C-0AE5D74FE39C}" dt="2024-01-04T13:38:31.818" v="976" actId="478"/>
          <ac:picMkLst>
            <pc:docMk/>
            <pc:sldMk cId="67054672" sldId="262"/>
            <ac:picMk id="3" creationId="{D07DDDF1-D1BB-137D-D576-A814FBA57454}"/>
          </ac:picMkLst>
        </pc:picChg>
        <pc:picChg chg="add mod">
          <ac:chgData name="Bhushan Kolhe" userId="7436f0978ebcbfe7" providerId="LiveId" clId="{949D2C68-0A9D-48F6-952C-0AE5D74FE39C}" dt="2024-01-05T02:11:20.513" v="2113" actId="1076"/>
          <ac:picMkLst>
            <pc:docMk/>
            <pc:sldMk cId="67054672" sldId="262"/>
            <ac:picMk id="5" creationId="{C6BB7AD3-B677-443D-BF62-624466F44CFE}"/>
          </ac:picMkLst>
        </pc:picChg>
        <pc:picChg chg="add del mod">
          <ac:chgData name="Bhushan Kolhe" userId="7436f0978ebcbfe7" providerId="LiveId" clId="{949D2C68-0A9D-48F6-952C-0AE5D74FE39C}" dt="2024-01-04T13:50:08.467" v="1018" actId="478"/>
          <ac:picMkLst>
            <pc:docMk/>
            <pc:sldMk cId="67054672" sldId="262"/>
            <ac:picMk id="9" creationId="{D10255AF-AA84-3CDF-BD3C-347F46068DF2}"/>
          </ac:picMkLst>
        </pc:picChg>
        <pc:picChg chg="add mod">
          <ac:chgData name="Bhushan Kolhe" userId="7436f0978ebcbfe7" providerId="LiveId" clId="{949D2C68-0A9D-48F6-952C-0AE5D74FE39C}" dt="2024-01-05T02:11:24.948" v="2115" actId="14100"/>
          <ac:picMkLst>
            <pc:docMk/>
            <pc:sldMk cId="67054672" sldId="262"/>
            <ac:picMk id="11" creationId="{B038A59A-C59F-1894-DF68-0D33FC4F3CD9}"/>
          </ac:picMkLst>
        </pc:picChg>
      </pc:sldChg>
      <pc:sldChg chg="addSp delSp modSp add mod">
        <pc:chgData name="Bhushan Kolhe" userId="7436f0978ebcbfe7" providerId="LiveId" clId="{949D2C68-0A9D-48F6-952C-0AE5D74FE39C}" dt="2024-01-05T04:51:56.332" v="4826" actId="1076"/>
        <pc:sldMkLst>
          <pc:docMk/>
          <pc:sldMk cId="1289805375" sldId="263"/>
        </pc:sldMkLst>
        <pc:spChg chg="mod">
          <ac:chgData name="Bhushan Kolhe" userId="7436f0978ebcbfe7" providerId="LiveId" clId="{949D2C68-0A9D-48F6-952C-0AE5D74FE39C}" dt="2024-01-05T04:50:13.456" v="4812" actId="1076"/>
          <ac:spMkLst>
            <pc:docMk/>
            <pc:sldMk cId="1289805375" sldId="263"/>
            <ac:spMk id="6" creationId="{19F7FF01-6754-BD8F-10DA-ADA7299F5369}"/>
          </ac:spMkLst>
        </pc:spChg>
        <pc:spChg chg="mod">
          <ac:chgData name="Bhushan Kolhe" userId="7436f0978ebcbfe7" providerId="LiveId" clId="{949D2C68-0A9D-48F6-952C-0AE5D74FE39C}" dt="2024-01-05T04:51:56.332" v="4826" actId="1076"/>
          <ac:spMkLst>
            <pc:docMk/>
            <pc:sldMk cId="1289805375" sldId="263"/>
            <ac:spMk id="7" creationId="{BB407EF5-5B04-BA34-7ADC-8B50E55C40A2}"/>
          </ac:spMkLst>
        </pc:spChg>
        <pc:picChg chg="add del mod">
          <ac:chgData name="Bhushan Kolhe" userId="7436f0978ebcbfe7" providerId="LiveId" clId="{949D2C68-0A9D-48F6-952C-0AE5D74FE39C}" dt="2024-01-04T16:57:02.798" v="1186" actId="478"/>
          <ac:picMkLst>
            <pc:docMk/>
            <pc:sldMk cId="1289805375" sldId="263"/>
            <ac:picMk id="3" creationId="{57DA127D-C038-564A-C135-CFF1F54B9C93}"/>
          </ac:picMkLst>
        </pc:picChg>
        <pc:picChg chg="add del mod">
          <ac:chgData name="Bhushan Kolhe" userId="7436f0978ebcbfe7" providerId="LiveId" clId="{949D2C68-0A9D-48F6-952C-0AE5D74FE39C}" dt="2024-01-04T14:08:45.139" v="1074" actId="478"/>
          <ac:picMkLst>
            <pc:docMk/>
            <pc:sldMk cId="1289805375" sldId="263"/>
            <ac:picMk id="5" creationId="{C1807A10-073F-9026-D049-C8134FE49639}"/>
          </ac:picMkLst>
        </pc:picChg>
        <pc:picChg chg="add del mod">
          <ac:chgData name="Bhushan Kolhe" userId="7436f0978ebcbfe7" providerId="LiveId" clId="{949D2C68-0A9D-48F6-952C-0AE5D74FE39C}" dt="2024-01-04T14:09:25.637" v="1077" actId="478"/>
          <ac:picMkLst>
            <pc:docMk/>
            <pc:sldMk cId="1289805375" sldId="263"/>
            <ac:picMk id="9" creationId="{2BBE14C3-5752-FD6A-81DC-6F3FAE6CEA19}"/>
          </ac:picMkLst>
        </pc:picChg>
        <pc:picChg chg="add del mod">
          <ac:chgData name="Bhushan Kolhe" userId="7436f0978ebcbfe7" providerId="LiveId" clId="{949D2C68-0A9D-48F6-952C-0AE5D74FE39C}" dt="2024-01-04T16:57:09.946" v="1190" actId="478"/>
          <ac:picMkLst>
            <pc:docMk/>
            <pc:sldMk cId="1289805375" sldId="263"/>
            <ac:picMk id="11" creationId="{C53DFE50-C78D-857A-4678-7EDD067DCEE4}"/>
          </ac:picMkLst>
        </pc:picChg>
        <pc:picChg chg="add mod">
          <ac:chgData name="Bhushan Kolhe" userId="7436f0978ebcbfe7" providerId="LiveId" clId="{949D2C68-0A9D-48F6-952C-0AE5D74FE39C}" dt="2024-01-05T02:28:29.654" v="3040" actId="14100"/>
          <ac:picMkLst>
            <pc:docMk/>
            <pc:sldMk cId="1289805375" sldId="263"/>
            <ac:picMk id="13" creationId="{62A80207-8FFD-A345-20FA-BEFCF9A97D07}"/>
          </ac:picMkLst>
        </pc:picChg>
        <pc:picChg chg="add mod">
          <ac:chgData name="Bhushan Kolhe" userId="7436f0978ebcbfe7" providerId="LiveId" clId="{949D2C68-0A9D-48F6-952C-0AE5D74FE39C}" dt="2024-01-05T02:28:35.743" v="3041" actId="14100"/>
          <ac:picMkLst>
            <pc:docMk/>
            <pc:sldMk cId="1289805375" sldId="263"/>
            <ac:picMk id="15" creationId="{4AD1D583-7BDA-FF2D-3695-D47435A88DF7}"/>
          </ac:picMkLst>
        </pc:picChg>
      </pc:sldChg>
      <pc:sldChg chg="addSp modSp add mod">
        <pc:chgData name="Bhushan Kolhe" userId="7436f0978ebcbfe7" providerId="LiveId" clId="{949D2C68-0A9D-48F6-952C-0AE5D74FE39C}" dt="2024-01-05T04:52:02.087" v="4827" actId="1076"/>
        <pc:sldMkLst>
          <pc:docMk/>
          <pc:sldMk cId="2852237901" sldId="264"/>
        </pc:sldMkLst>
        <pc:spChg chg="mod">
          <ac:chgData name="Bhushan Kolhe" userId="7436f0978ebcbfe7" providerId="LiveId" clId="{949D2C68-0A9D-48F6-952C-0AE5D74FE39C}" dt="2024-01-05T04:50:17.881" v="4813" actId="1076"/>
          <ac:spMkLst>
            <pc:docMk/>
            <pc:sldMk cId="2852237901" sldId="264"/>
            <ac:spMk id="6" creationId="{19F7FF01-6754-BD8F-10DA-ADA7299F5369}"/>
          </ac:spMkLst>
        </pc:spChg>
        <pc:spChg chg="mod">
          <ac:chgData name="Bhushan Kolhe" userId="7436f0978ebcbfe7" providerId="LiveId" clId="{949D2C68-0A9D-48F6-952C-0AE5D74FE39C}" dt="2024-01-05T04:52:02.087" v="4827" actId="1076"/>
          <ac:spMkLst>
            <pc:docMk/>
            <pc:sldMk cId="2852237901" sldId="264"/>
            <ac:spMk id="7" creationId="{BB407EF5-5B04-BA34-7ADC-8B50E55C40A2}"/>
          </ac:spMkLst>
        </pc:spChg>
        <pc:picChg chg="add mod">
          <ac:chgData name="Bhushan Kolhe" userId="7436f0978ebcbfe7" providerId="LiveId" clId="{949D2C68-0A9D-48F6-952C-0AE5D74FE39C}" dt="2024-01-04T17:29:03.816" v="1316" actId="14100"/>
          <ac:picMkLst>
            <pc:docMk/>
            <pc:sldMk cId="2852237901" sldId="264"/>
            <ac:picMk id="3" creationId="{588A0DB3-2E77-9F17-2894-F350975CE280}"/>
          </ac:picMkLst>
        </pc:picChg>
        <pc:picChg chg="add mod">
          <ac:chgData name="Bhushan Kolhe" userId="7436f0978ebcbfe7" providerId="LiveId" clId="{949D2C68-0A9D-48F6-952C-0AE5D74FE39C}" dt="2024-01-04T17:29:01.486" v="1315" actId="1076"/>
          <ac:picMkLst>
            <pc:docMk/>
            <pc:sldMk cId="2852237901" sldId="264"/>
            <ac:picMk id="5" creationId="{5674F245-7B67-B58B-F6AD-33477E347FF7}"/>
          </ac:picMkLst>
        </pc:picChg>
        <pc:picChg chg="add mod">
          <ac:chgData name="Bhushan Kolhe" userId="7436f0978ebcbfe7" providerId="LiveId" clId="{949D2C68-0A9D-48F6-952C-0AE5D74FE39C}" dt="2024-01-04T17:29:14.210" v="1318" actId="1076"/>
          <ac:picMkLst>
            <pc:docMk/>
            <pc:sldMk cId="2852237901" sldId="264"/>
            <ac:picMk id="9" creationId="{20CA21B2-FFC4-F5A2-F4CE-8DAAF13FADE1}"/>
          </ac:picMkLst>
        </pc:picChg>
        <pc:picChg chg="add mod">
          <ac:chgData name="Bhushan Kolhe" userId="7436f0978ebcbfe7" providerId="LiveId" clId="{949D2C68-0A9D-48F6-952C-0AE5D74FE39C}" dt="2024-01-04T17:29:20.340" v="1320" actId="1076"/>
          <ac:picMkLst>
            <pc:docMk/>
            <pc:sldMk cId="2852237901" sldId="264"/>
            <ac:picMk id="11" creationId="{1A0D5A22-A230-9C6A-4C22-1684196DDD8D}"/>
          </ac:picMkLst>
        </pc:picChg>
        <pc:picChg chg="add mod">
          <ac:chgData name="Bhushan Kolhe" userId="7436f0978ebcbfe7" providerId="LiveId" clId="{949D2C68-0A9D-48F6-952C-0AE5D74FE39C}" dt="2024-01-04T17:29:16.510" v="1319" actId="1076"/>
          <ac:picMkLst>
            <pc:docMk/>
            <pc:sldMk cId="2852237901" sldId="264"/>
            <ac:picMk id="13" creationId="{D8631A1F-0C7D-EECD-2C20-5D57A38CB575}"/>
          </ac:picMkLst>
        </pc:picChg>
      </pc:sldChg>
      <pc:sldChg chg="addSp delSp modSp add mod">
        <pc:chgData name="Bhushan Kolhe" userId="7436f0978ebcbfe7" providerId="LiveId" clId="{949D2C68-0A9D-48F6-952C-0AE5D74FE39C}" dt="2024-01-05T04:50:23.448" v="4814" actId="1076"/>
        <pc:sldMkLst>
          <pc:docMk/>
          <pc:sldMk cId="941089417" sldId="265"/>
        </pc:sldMkLst>
        <pc:spChg chg="add del mod ord">
          <ac:chgData name="Bhushan Kolhe" userId="7436f0978ebcbfe7" providerId="LiveId" clId="{949D2C68-0A9D-48F6-952C-0AE5D74FE39C}" dt="2024-01-05T03:14:16.053" v="4686" actId="478"/>
          <ac:spMkLst>
            <pc:docMk/>
            <pc:sldMk cId="941089417" sldId="265"/>
            <ac:spMk id="2" creationId="{59861D92-FB67-DF7F-1340-E350AED80AD6}"/>
          </ac:spMkLst>
        </pc:spChg>
        <pc:spChg chg="mod">
          <ac:chgData name="Bhushan Kolhe" userId="7436f0978ebcbfe7" providerId="LiveId" clId="{949D2C68-0A9D-48F6-952C-0AE5D74FE39C}" dt="2024-01-05T04:50:23.448" v="4814" actId="1076"/>
          <ac:spMkLst>
            <pc:docMk/>
            <pc:sldMk cId="941089417" sldId="265"/>
            <ac:spMk id="6" creationId="{19F7FF01-6754-BD8F-10DA-ADA7299F5369}"/>
          </ac:spMkLst>
        </pc:spChg>
        <pc:spChg chg="mod">
          <ac:chgData name="Bhushan Kolhe" userId="7436f0978ebcbfe7" providerId="LiveId" clId="{949D2C68-0A9D-48F6-952C-0AE5D74FE39C}" dt="2024-01-05T02:48:46.910" v="3725" actId="1076"/>
          <ac:spMkLst>
            <pc:docMk/>
            <pc:sldMk cId="941089417" sldId="265"/>
            <ac:spMk id="7" creationId="{BB407EF5-5B04-BA34-7ADC-8B50E55C40A2}"/>
          </ac:spMkLst>
        </pc:spChg>
        <pc:picChg chg="add mod">
          <ac:chgData name="Bhushan Kolhe" userId="7436f0978ebcbfe7" providerId="LiveId" clId="{949D2C68-0A9D-48F6-952C-0AE5D74FE39C}" dt="2024-01-05T03:12:52.492" v="4681" actId="12788"/>
          <ac:picMkLst>
            <pc:docMk/>
            <pc:sldMk cId="941089417" sldId="265"/>
            <ac:picMk id="3" creationId="{4148618A-678C-E630-4BF8-55B55B0C79FD}"/>
          </ac:picMkLst>
        </pc:picChg>
        <pc:picChg chg="add mod">
          <ac:chgData name="Bhushan Kolhe" userId="7436f0978ebcbfe7" providerId="LiveId" clId="{949D2C68-0A9D-48F6-952C-0AE5D74FE39C}" dt="2024-01-05T03:12:26.887" v="4679" actId="554"/>
          <ac:picMkLst>
            <pc:docMk/>
            <pc:sldMk cId="941089417" sldId="265"/>
            <ac:picMk id="5" creationId="{1BC0B475-5161-6B20-98C6-05C01CEFCD2D}"/>
          </ac:picMkLst>
        </pc:picChg>
        <pc:picChg chg="add mod">
          <ac:chgData name="Bhushan Kolhe" userId="7436f0978ebcbfe7" providerId="LiveId" clId="{949D2C68-0A9D-48F6-952C-0AE5D74FE39C}" dt="2024-01-05T03:12:52.492" v="4681" actId="12788"/>
          <ac:picMkLst>
            <pc:docMk/>
            <pc:sldMk cId="941089417" sldId="265"/>
            <ac:picMk id="9" creationId="{55EBDAD8-3C56-B00C-E3F4-4DB9628AA978}"/>
          </ac:picMkLst>
        </pc:picChg>
        <pc:picChg chg="add mod">
          <ac:chgData name="Bhushan Kolhe" userId="7436f0978ebcbfe7" providerId="LiveId" clId="{949D2C68-0A9D-48F6-952C-0AE5D74FE39C}" dt="2024-01-05T03:12:26.887" v="4679" actId="554"/>
          <ac:picMkLst>
            <pc:docMk/>
            <pc:sldMk cId="941089417" sldId="265"/>
            <ac:picMk id="11" creationId="{587F8B9A-1855-1BA4-8D62-CCC5F07D9979}"/>
          </ac:picMkLst>
        </pc:picChg>
        <pc:picChg chg="add mod">
          <ac:chgData name="Bhushan Kolhe" userId="7436f0978ebcbfe7" providerId="LiveId" clId="{949D2C68-0A9D-48F6-952C-0AE5D74FE39C}" dt="2024-01-05T03:12:52.492" v="4681" actId="12788"/>
          <ac:picMkLst>
            <pc:docMk/>
            <pc:sldMk cId="941089417" sldId="265"/>
            <ac:picMk id="13" creationId="{8FF79BAF-46D7-0AC8-09BA-B232D6BECD01}"/>
          </ac:picMkLst>
        </pc:picChg>
      </pc:sldChg>
      <pc:sldChg chg="addSp delSp modSp add mod">
        <pc:chgData name="Bhushan Kolhe" userId="7436f0978ebcbfe7" providerId="LiveId" clId="{949D2C68-0A9D-48F6-952C-0AE5D74FE39C}" dt="2024-01-05T04:50:31.041" v="4816" actId="1076"/>
        <pc:sldMkLst>
          <pc:docMk/>
          <pc:sldMk cId="496572553" sldId="266"/>
        </pc:sldMkLst>
        <pc:spChg chg="mod">
          <ac:chgData name="Bhushan Kolhe" userId="7436f0978ebcbfe7" providerId="LiveId" clId="{949D2C68-0A9D-48F6-952C-0AE5D74FE39C}" dt="2024-01-05T04:50:31.041" v="4816" actId="1076"/>
          <ac:spMkLst>
            <pc:docMk/>
            <pc:sldMk cId="496572553" sldId="266"/>
            <ac:spMk id="6" creationId="{19F7FF01-6754-BD8F-10DA-ADA7299F5369}"/>
          </ac:spMkLst>
        </pc:spChg>
        <pc:spChg chg="mod">
          <ac:chgData name="Bhushan Kolhe" userId="7436f0978ebcbfe7" providerId="LiveId" clId="{949D2C68-0A9D-48F6-952C-0AE5D74FE39C}" dt="2024-01-05T02:54:51.195" v="4042" actId="1076"/>
          <ac:spMkLst>
            <pc:docMk/>
            <pc:sldMk cId="496572553" sldId="266"/>
            <ac:spMk id="7" creationId="{BB407EF5-5B04-BA34-7ADC-8B50E55C40A2}"/>
          </ac:spMkLst>
        </pc:spChg>
        <pc:spChg chg="add mod">
          <ac:chgData name="Bhushan Kolhe" userId="7436f0978ebcbfe7" providerId="LiveId" clId="{949D2C68-0A9D-48F6-952C-0AE5D74FE39C}" dt="2024-01-04T17:41:02.412" v="1392"/>
          <ac:spMkLst>
            <pc:docMk/>
            <pc:sldMk cId="496572553" sldId="266"/>
            <ac:spMk id="12" creationId="{C1014156-ADAE-1002-5D82-955186378AD0}"/>
          </ac:spMkLst>
        </pc:spChg>
        <pc:picChg chg="add mod">
          <ac:chgData name="Bhushan Kolhe" userId="7436f0978ebcbfe7" providerId="LiveId" clId="{949D2C68-0A9D-48F6-952C-0AE5D74FE39C}" dt="2024-01-04T17:40:48.725" v="1388" actId="14100"/>
          <ac:picMkLst>
            <pc:docMk/>
            <pc:sldMk cId="496572553" sldId="266"/>
            <ac:picMk id="3" creationId="{2449BFC1-F29D-F3DB-AC95-314EE0F12850}"/>
          </ac:picMkLst>
        </pc:picChg>
        <pc:picChg chg="add del mod">
          <ac:chgData name="Bhushan Kolhe" userId="7436f0978ebcbfe7" providerId="LiveId" clId="{949D2C68-0A9D-48F6-952C-0AE5D74FE39C}" dt="2024-01-04T17:39:43.903" v="1369" actId="478"/>
          <ac:picMkLst>
            <pc:docMk/>
            <pc:sldMk cId="496572553" sldId="266"/>
            <ac:picMk id="5" creationId="{7E980562-7195-026C-B959-7B05A9B1B735}"/>
          </ac:picMkLst>
        </pc:picChg>
        <pc:picChg chg="add mod">
          <ac:chgData name="Bhushan Kolhe" userId="7436f0978ebcbfe7" providerId="LiveId" clId="{949D2C68-0A9D-48F6-952C-0AE5D74FE39C}" dt="2024-01-04T17:40:59.503" v="1390" actId="14100"/>
          <ac:picMkLst>
            <pc:docMk/>
            <pc:sldMk cId="496572553" sldId="266"/>
            <ac:picMk id="9" creationId="{0129DB08-DE12-05C7-E5BF-BD694F12BC32}"/>
          </ac:picMkLst>
        </pc:picChg>
        <pc:picChg chg="add mod">
          <ac:chgData name="Bhushan Kolhe" userId="7436f0978ebcbfe7" providerId="LiveId" clId="{949D2C68-0A9D-48F6-952C-0AE5D74FE39C}" dt="2024-01-04T17:40:40.155" v="1386" actId="1076"/>
          <ac:picMkLst>
            <pc:docMk/>
            <pc:sldMk cId="496572553" sldId="266"/>
            <ac:picMk id="11" creationId="{5A0E59BB-8ABF-5EBE-8325-DE2A8B522BA4}"/>
          </ac:picMkLst>
        </pc:picChg>
      </pc:sldChg>
      <pc:sldChg chg="addSp modSp add mod">
        <pc:chgData name="Bhushan Kolhe" userId="7436f0978ebcbfe7" providerId="LiveId" clId="{949D2C68-0A9D-48F6-952C-0AE5D74FE39C}" dt="2024-01-05T04:52:11.191" v="4829" actId="1076"/>
        <pc:sldMkLst>
          <pc:docMk/>
          <pc:sldMk cId="1408813051" sldId="267"/>
        </pc:sldMkLst>
        <pc:spChg chg="mod">
          <ac:chgData name="Bhushan Kolhe" userId="7436f0978ebcbfe7" providerId="LiveId" clId="{949D2C68-0A9D-48F6-952C-0AE5D74FE39C}" dt="2024-01-05T04:50:37.465" v="4818" actId="1076"/>
          <ac:spMkLst>
            <pc:docMk/>
            <pc:sldMk cId="1408813051" sldId="267"/>
            <ac:spMk id="6" creationId="{19F7FF01-6754-BD8F-10DA-ADA7299F5369}"/>
          </ac:spMkLst>
        </pc:spChg>
        <pc:spChg chg="mod">
          <ac:chgData name="Bhushan Kolhe" userId="7436f0978ebcbfe7" providerId="LiveId" clId="{949D2C68-0A9D-48F6-952C-0AE5D74FE39C}" dt="2024-01-05T04:52:11.191" v="4829" actId="1076"/>
          <ac:spMkLst>
            <pc:docMk/>
            <pc:sldMk cId="1408813051" sldId="267"/>
            <ac:spMk id="7" creationId="{BB407EF5-5B04-BA34-7ADC-8B50E55C40A2}"/>
          </ac:spMkLst>
        </pc:spChg>
        <pc:picChg chg="add mod">
          <ac:chgData name="Bhushan Kolhe" userId="7436f0978ebcbfe7" providerId="LiveId" clId="{949D2C68-0A9D-48F6-952C-0AE5D74FE39C}" dt="2024-01-05T03:03:29.727" v="4457" actId="14100"/>
          <ac:picMkLst>
            <pc:docMk/>
            <pc:sldMk cId="1408813051" sldId="267"/>
            <ac:picMk id="3" creationId="{F21AF788-42F7-D345-A0A4-6A830120D33C}"/>
          </ac:picMkLst>
        </pc:picChg>
      </pc:sldChg>
      <pc:sldChg chg="addSp delSp modSp add mod ord">
        <pc:chgData name="Bhushan Kolhe" userId="7436f0978ebcbfe7" providerId="LiveId" clId="{949D2C68-0A9D-48F6-952C-0AE5D74FE39C}" dt="2024-01-05T04:51:41.042" v="4824" actId="1076"/>
        <pc:sldMkLst>
          <pc:docMk/>
          <pc:sldMk cId="737767209" sldId="268"/>
        </pc:sldMkLst>
        <pc:spChg chg="add del">
          <ac:chgData name="Bhushan Kolhe" userId="7436f0978ebcbfe7" providerId="LiveId" clId="{949D2C68-0A9D-48F6-952C-0AE5D74FE39C}" dt="2024-01-05T02:01:48.855" v="1743"/>
          <ac:spMkLst>
            <pc:docMk/>
            <pc:sldMk cId="737767209" sldId="268"/>
            <ac:spMk id="2" creationId="{AC0A9FA6-193D-BDEA-046D-64621B755E9D}"/>
          </ac:spMkLst>
        </pc:spChg>
        <pc:spChg chg="add del">
          <ac:chgData name="Bhushan Kolhe" userId="7436f0978ebcbfe7" providerId="LiveId" clId="{949D2C68-0A9D-48F6-952C-0AE5D74FE39C}" dt="2024-01-05T02:01:48.855" v="1743"/>
          <ac:spMkLst>
            <pc:docMk/>
            <pc:sldMk cId="737767209" sldId="268"/>
            <ac:spMk id="4" creationId="{8B25CB86-A039-8489-8DCE-050CDA61CBEF}"/>
          </ac:spMkLst>
        </pc:spChg>
        <pc:spChg chg="mod">
          <ac:chgData name="Bhushan Kolhe" userId="7436f0978ebcbfe7" providerId="LiveId" clId="{949D2C68-0A9D-48F6-952C-0AE5D74FE39C}" dt="2024-01-05T04:49:43.316" v="4799" actId="1076"/>
          <ac:spMkLst>
            <pc:docMk/>
            <pc:sldMk cId="737767209" sldId="268"/>
            <ac:spMk id="6" creationId="{19F7FF01-6754-BD8F-10DA-ADA7299F5369}"/>
          </ac:spMkLst>
        </pc:spChg>
        <pc:spChg chg="del mod">
          <ac:chgData name="Bhushan Kolhe" userId="7436f0978ebcbfe7" providerId="LiveId" clId="{949D2C68-0A9D-48F6-952C-0AE5D74FE39C}" dt="2024-01-05T02:02:16.641" v="1748"/>
          <ac:spMkLst>
            <pc:docMk/>
            <pc:sldMk cId="737767209" sldId="268"/>
            <ac:spMk id="7" creationId="{BB407EF5-5B04-BA34-7ADC-8B50E55C40A2}"/>
          </ac:spMkLst>
        </pc:spChg>
        <pc:spChg chg="add del">
          <ac:chgData name="Bhushan Kolhe" userId="7436f0978ebcbfe7" providerId="LiveId" clId="{949D2C68-0A9D-48F6-952C-0AE5D74FE39C}" dt="2024-01-05T02:01:55.580" v="1746"/>
          <ac:spMkLst>
            <pc:docMk/>
            <pc:sldMk cId="737767209" sldId="268"/>
            <ac:spMk id="8" creationId="{21D1141C-D3F0-0850-4410-5B99A8F61EE6}"/>
          </ac:spMkLst>
        </pc:spChg>
        <pc:spChg chg="add del">
          <ac:chgData name="Bhushan Kolhe" userId="7436f0978ebcbfe7" providerId="LiveId" clId="{949D2C68-0A9D-48F6-952C-0AE5D74FE39C}" dt="2024-01-05T02:01:55.580" v="1746"/>
          <ac:spMkLst>
            <pc:docMk/>
            <pc:sldMk cId="737767209" sldId="268"/>
            <ac:spMk id="9" creationId="{5E8441C3-05A4-3865-83D6-DFCAEA398805}"/>
          </ac:spMkLst>
        </pc:spChg>
        <pc:spChg chg="add mod">
          <ac:chgData name="Bhushan Kolhe" userId="7436f0978ebcbfe7" providerId="LiveId" clId="{949D2C68-0A9D-48F6-952C-0AE5D74FE39C}" dt="2024-01-05T04:51:41.042" v="4824" actId="1076"/>
          <ac:spMkLst>
            <pc:docMk/>
            <pc:sldMk cId="737767209" sldId="268"/>
            <ac:spMk id="10" creationId="{B6FE5D85-7242-AA63-392A-C1FB0B90B109}"/>
          </ac:spMkLst>
        </pc:spChg>
        <pc:picChg chg="add mod">
          <ac:chgData name="Bhushan Kolhe" userId="7436f0978ebcbfe7" providerId="LiveId" clId="{949D2C68-0A9D-48F6-952C-0AE5D74FE39C}" dt="2024-01-04T17:50:12.107" v="1405" actId="1076"/>
          <ac:picMkLst>
            <pc:docMk/>
            <pc:sldMk cId="737767209" sldId="268"/>
            <ac:picMk id="3" creationId="{D079772D-FE15-4033-2C06-BA9A822AAA10}"/>
          </ac:picMkLst>
        </pc:picChg>
        <pc:picChg chg="add mod">
          <ac:chgData name="Bhushan Kolhe" userId="7436f0978ebcbfe7" providerId="LiveId" clId="{949D2C68-0A9D-48F6-952C-0AE5D74FE39C}" dt="2024-01-04T17:50:00.692" v="1402" actId="1076"/>
          <ac:picMkLst>
            <pc:docMk/>
            <pc:sldMk cId="737767209" sldId="268"/>
            <ac:picMk id="5" creationId="{6565C34C-80BC-99E1-81CD-6C96DD2D84C2}"/>
          </ac:picMkLst>
        </pc:picChg>
      </pc:sldChg>
      <pc:sldChg chg="addSp delSp modSp new mod ord">
        <pc:chgData name="Bhushan Kolhe" userId="7436f0978ebcbfe7" providerId="LiveId" clId="{949D2C68-0A9D-48F6-952C-0AE5D74FE39C}" dt="2024-01-05T04:19:01.778" v="4793" actId="255"/>
        <pc:sldMkLst>
          <pc:docMk/>
          <pc:sldMk cId="4238390595" sldId="269"/>
        </pc:sldMkLst>
        <pc:spChg chg="add del mod">
          <ac:chgData name="Bhushan Kolhe" userId="7436f0978ebcbfe7" providerId="LiveId" clId="{949D2C68-0A9D-48F6-952C-0AE5D74FE39C}" dt="2024-01-05T03:09:01.856" v="4560"/>
          <ac:spMkLst>
            <pc:docMk/>
            <pc:sldMk cId="4238390595" sldId="269"/>
            <ac:spMk id="2" creationId="{7BB968BD-FAA0-ECB3-E684-195C90E66759}"/>
          </ac:spMkLst>
        </pc:spChg>
        <pc:spChg chg="add mod">
          <ac:chgData name="Bhushan Kolhe" userId="7436f0978ebcbfe7" providerId="LiveId" clId="{949D2C68-0A9D-48F6-952C-0AE5D74FE39C}" dt="2024-01-05T04:19:01.778" v="4793" actId="255"/>
          <ac:spMkLst>
            <pc:docMk/>
            <pc:sldMk cId="4238390595" sldId="269"/>
            <ac:spMk id="3" creationId="{65ED055F-9699-9EC4-C2E8-2608924F4B0A}"/>
          </ac:spMkLst>
        </pc:spChg>
        <pc:spChg chg="add mod">
          <ac:chgData name="Bhushan Kolhe" userId="7436f0978ebcbfe7" providerId="LiveId" clId="{949D2C68-0A9D-48F6-952C-0AE5D74FE39C}" dt="2024-01-05T03:26:16.652" v="4787" actId="255"/>
          <ac:spMkLst>
            <pc:docMk/>
            <pc:sldMk cId="4238390595" sldId="269"/>
            <ac:spMk id="4" creationId="{3B1ACA4C-CE50-A8C7-6B2F-77B674DEE8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DDA-AA77-9627-40E3-6968B2D5B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67C81C-3848-C8EE-1A63-7D756CF81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4727AC-50C9-9ED5-F2A5-49BFFE0704CC}"/>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5" name="Footer Placeholder 4">
            <a:extLst>
              <a:ext uri="{FF2B5EF4-FFF2-40B4-BE49-F238E27FC236}">
                <a16:creationId xmlns:a16="http://schemas.microsoft.com/office/drawing/2014/main" id="{A11B1DA0-9F6C-118F-D5DB-18D6EFE8E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B759E-F089-72E3-E581-DA79884FE185}"/>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387154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9BC7-5E71-5459-0167-FF7A950ED4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5F2631-CCC6-822F-DE3E-324BA6252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D0F18-67F8-3514-75A5-8967E896BA22}"/>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5" name="Footer Placeholder 4">
            <a:extLst>
              <a:ext uri="{FF2B5EF4-FFF2-40B4-BE49-F238E27FC236}">
                <a16:creationId xmlns:a16="http://schemas.microsoft.com/office/drawing/2014/main" id="{A58517F6-8B80-B3FD-7444-34A7C4A78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63099-3C9C-EF64-3F9F-4F03C10D3073}"/>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257864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0385D-9812-1F26-9FF1-57994D02B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4F5F8-031B-D493-C582-9E81012354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E6664-A6D8-8F00-86A7-AF59B621D218}"/>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5" name="Footer Placeholder 4">
            <a:extLst>
              <a:ext uri="{FF2B5EF4-FFF2-40B4-BE49-F238E27FC236}">
                <a16:creationId xmlns:a16="http://schemas.microsoft.com/office/drawing/2014/main" id="{2C574F55-2EE4-2A40-7523-425BA878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E8605-1F22-80FF-5491-3295392FC627}"/>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73825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998B-E645-5C1D-AD37-92C5F58CC1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5468A-FD51-025F-028B-FFB31B9E8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1251A-05EC-CF8C-D93B-7EC18EFBD4DE}"/>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5" name="Footer Placeholder 4">
            <a:extLst>
              <a:ext uri="{FF2B5EF4-FFF2-40B4-BE49-F238E27FC236}">
                <a16:creationId xmlns:a16="http://schemas.microsoft.com/office/drawing/2014/main" id="{33882C57-76D9-952F-D34D-4F43B93F7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6DD6B-3755-9279-7C2F-804FF4C36FE5}"/>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143609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7DF4-1B56-3CC6-0C59-906EE2C2D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EC746-246A-76F8-14D5-E949AB3AA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DC1F5-BF83-51C5-D6DE-F19ADBC83A65}"/>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5" name="Footer Placeholder 4">
            <a:extLst>
              <a:ext uri="{FF2B5EF4-FFF2-40B4-BE49-F238E27FC236}">
                <a16:creationId xmlns:a16="http://schemas.microsoft.com/office/drawing/2014/main" id="{A6EBECD1-3D69-AA86-EF1C-A1665F381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BF162-A742-E522-B0CB-4123A99DBAD5}"/>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95963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296A-6C5E-C4A0-0852-8741DEB59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C2D32-1F34-078B-5796-0D1E98FE71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B9B0BF-7C52-B343-9347-6EBF70B155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83C76C-E42C-4922-3D07-09A017FA5823}"/>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6" name="Footer Placeholder 5">
            <a:extLst>
              <a:ext uri="{FF2B5EF4-FFF2-40B4-BE49-F238E27FC236}">
                <a16:creationId xmlns:a16="http://schemas.microsoft.com/office/drawing/2014/main" id="{FF7D92B7-8813-19CF-753D-90769CCF6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14BB5-8F5F-AA2B-C352-275487B4392B}"/>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90358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391C-FE15-346D-0361-09D37EEDC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F5974-9FF9-C193-70DF-2CB68EE5C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3D405-6B56-37CE-057F-C085CF06F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3AB271-3318-1A71-4A7A-0A2249F1C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99E7D-D6BC-5389-38E3-DC4D598D0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578233-925C-EDFE-9260-95CA25DBE561}"/>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8" name="Footer Placeholder 7">
            <a:extLst>
              <a:ext uri="{FF2B5EF4-FFF2-40B4-BE49-F238E27FC236}">
                <a16:creationId xmlns:a16="http://schemas.microsoft.com/office/drawing/2014/main" id="{5799C90A-A57C-DEFE-4294-3468FEC383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97306C-D1AE-867A-DBAB-559267495926}"/>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381083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88C1-B78B-8853-79F5-89694A2F1A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44A352-C321-2BA4-6F6F-45BEA12E9F3E}"/>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4" name="Footer Placeholder 3">
            <a:extLst>
              <a:ext uri="{FF2B5EF4-FFF2-40B4-BE49-F238E27FC236}">
                <a16:creationId xmlns:a16="http://schemas.microsoft.com/office/drawing/2014/main" id="{8FF84FCF-BF1A-F6D8-7A9F-BF1C74C9F7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185D23-7473-7EB2-5699-245CEEAFF1E0}"/>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277867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77597-8A64-4653-01DA-B23BE325F125}"/>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3" name="Footer Placeholder 2">
            <a:extLst>
              <a:ext uri="{FF2B5EF4-FFF2-40B4-BE49-F238E27FC236}">
                <a16:creationId xmlns:a16="http://schemas.microsoft.com/office/drawing/2014/main" id="{699B8B92-4B7A-984E-A84B-6987E861B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434-6E86-C0F4-1C4E-9846F4930EEB}"/>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9679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3197-D2DF-44B7-01DA-A7E0A4D3A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74551-29B4-6BFE-8276-F06AE48E6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64735-D141-B4D3-3A28-B5B017E3C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3E803-5D27-27A2-F81C-78E757A8B450}"/>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6" name="Footer Placeholder 5">
            <a:extLst>
              <a:ext uri="{FF2B5EF4-FFF2-40B4-BE49-F238E27FC236}">
                <a16:creationId xmlns:a16="http://schemas.microsoft.com/office/drawing/2014/main" id="{821EC524-CEB4-C144-631B-F0B9ADC75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AAD76-B131-10A0-F7CA-C2869DF17531}"/>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312396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2D28-51E8-1C23-5B27-F8D2ADD62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263B8-2760-B6D7-834D-C761E5AEE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6FEDF-6F7E-F489-8346-0A23BD126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8A7BB-13E8-3928-8B9F-85C5F3F7E460}"/>
              </a:ext>
            </a:extLst>
          </p:cNvPr>
          <p:cNvSpPr>
            <a:spLocks noGrp="1"/>
          </p:cNvSpPr>
          <p:nvPr>
            <p:ph type="dt" sz="half" idx="10"/>
          </p:nvPr>
        </p:nvSpPr>
        <p:spPr/>
        <p:txBody>
          <a:bodyPr/>
          <a:lstStyle/>
          <a:p>
            <a:fld id="{A5A49524-8529-4524-8DEE-386306A0BC93}" type="datetimeFigureOut">
              <a:rPr lang="en-US" smtClean="0"/>
              <a:t>1/19/2024</a:t>
            </a:fld>
            <a:endParaRPr lang="en-US"/>
          </a:p>
        </p:txBody>
      </p:sp>
      <p:sp>
        <p:nvSpPr>
          <p:cNvPr id="6" name="Footer Placeholder 5">
            <a:extLst>
              <a:ext uri="{FF2B5EF4-FFF2-40B4-BE49-F238E27FC236}">
                <a16:creationId xmlns:a16="http://schemas.microsoft.com/office/drawing/2014/main" id="{2AE9BCAB-9337-B9C8-F0EE-6EAA247FC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2F3FD-4AA4-99C6-D28C-26575EDE409A}"/>
              </a:ext>
            </a:extLst>
          </p:cNvPr>
          <p:cNvSpPr>
            <a:spLocks noGrp="1"/>
          </p:cNvSpPr>
          <p:nvPr>
            <p:ph type="sldNum" sz="quarter" idx="12"/>
          </p:nvPr>
        </p:nvSpPr>
        <p:spPr/>
        <p:txBody>
          <a:bodyPr/>
          <a:lstStyle/>
          <a:p>
            <a:fld id="{CE72417E-9BC4-4760-BA9D-BDE0F0CA014B}" type="slidenum">
              <a:rPr lang="en-US" smtClean="0"/>
              <a:t>‹#›</a:t>
            </a:fld>
            <a:endParaRPr lang="en-US"/>
          </a:p>
        </p:txBody>
      </p:sp>
    </p:spTree>
    <p:extLst>
      <p:ext uri="{BB962C8B-B14F-4D97-AF65-F5344CB8AC3E}">
        <p14:creationId xmlns:p14="http://schemas.microsoft.com/office/powerpoint/2010/main" val="146033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721C2-C3AF-EA41-1E37-C3B52244A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56A6A-07AA-D367-35A9-968B3551B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F0DE0-1A9C-9B59-711B-0563B7F8C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49524-8529-4524-8DEE-386306A0BC93}" type="datetimeFigureOut">
              <a:rPr lang="en-US" smtClean="0"/>
              <a:t>1/19/2024</a:t>
            </a:fld>
            <a:endParaRPr lang="en-US"/>
          </a:p>
        </p:txBody>
      </p:sp>
      <p:sp>
        <p:nvSpPr>
          <p:cNvPr id="5" name="Footer Placeholder 4">
            <a:extLst>
              <a:ext uri="{FF2B5EF4-FFF2-40B4-BE49-F238E27FC236}">
                <a16:creationId xmlns:a16="http://schemas.microsoft.com/office/drawing/2014/main" id="{E483EB30-15E4-4BB3-E2F3-D8B245DFD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9D91B3-DDB8-68AB-6960-91ED34407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2417E-9BC4-4760-BA9D-BDE0F0CA014B}" type="slidenum">
              <a:rPr lang="en-US" smtClean="0"/>
              <a:t>‹#›</a:t>
            </a:fld>
            <a:endParaRPr lang="en-US"/>
          </a:p>
        </p:txBody>
      </p:sp>
    </p:spTree>
    <p:extLst>
      <p:ext uri="{BB962C8B-B14F-4D97-AF65-F5344CB8AC3E}">
        <p14:creationId xmlns:p14="http://schemas.microsoft.com/office/powerpoint/2010/main" val="326062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Visualization Basics, Graphs in Data Science &amp; Product Management | by  Jayendra More | Bootcamp">
            <a:extLst>
              <a:ext uri="{FF2B5EF4-FFF2-40B4-BE49-F238E27FC236}">
                <a16:creationId xmlns:a16="http://schemas.microsoft.com/office/drawing/2014/main" id="{A0EF93C9-347D-B866-F8E8-7A8BBB516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382" y="0"/>
            <a:ext cx="737061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21A3C8B-C2F5-C8C6-A305-9664F4313B05}"/>
              </a:ext>
            </a:extLst>
          </p:cNvPr>
          <p:cNvSpPr/>
          <p:nvPr/>
        </p:nvSpPr>
        <p:spPr>
          <a:xfrm>
            <a:off x="0" y="0"/>
            <a:ext cx="5394036"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5ED055F-9699-9EC4-C2E8-2608924F4B0A}"/>
              </a:ext>
            </a:extLst>
          </p:cNvPr>
          <p:cNvSpPr txBox="1"/>
          <p:nvPr/>
        </p:nvSpPr>
        <p:spPr>
          <a:xfrm>
            <a:off x="461819" y="2521059"/>
            <a:ext cx="4932217" cy="1815882"/>
          </a:xfrm>
          <a:prstGeom prst="rect">
            <a:avLst/>
          </a:prstGeom>
          <a:noFill/>
        </p:spPr>
        <p:txBody>
          <a:bodyPr wrap="square" rtlCol="0">
            <a:spAutoFit/>
          </a:bodyPr>
          <a:lstStyle/>
          <a:p>
            <a:r>
              <a:rPr lang="en-US" sz="2800" b="1" i="0" dirty="0">
                <a:effectLst/>
                <a:latin typeface="Aharoni" panose="02010803020104030203" pitchFamily="2" charset="-79"/>
                <a:cs typeface="Aharoni" panose="02010803020104030203" pitchFamily="2" charset="-79"/>
              </a:rPr>
              <a:t>Drafting </a:t>
            </a:r>
            <a:r>
              <a:rPr lang="en-US" sz="2800" i="0" dirty="0">
                <a:effectLst/>
                <a:latin typeface="Aharoni" panose="02010803020104030203" pitchFamily="2" charset="-79"/>
                <a:cs typeface="Aharoni" panose="02010803020104030203" pitchFamily="2" charset="-79"/>
              </a:rPr>
              <a:t>Income</a:t>
            </a:r>
            <a:r>
              <a:rPr lang="en-US" sz="2800" b="1" i="0" dirty="0">
                <a:effectLst/>
                <a:latin typeface="Aharoni" panose="02010803020104030203" pitchFamily="2" charset="-79"/>
                <a:cs typeface="Aharoni" panose="02010803020104030203" pitchFamily="2" charset="-79"/>
              </a:rPr>
              <a:t> Projections: Developing a Predictive Model to Surpass the 50K Threshold</a:t>
            </a:r>
            <a:endParaRPr lang="en-US" sz="2800" b="1"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3B1ACA4C-CE50-A8C7-6B2F-77B674DEE881}"/>
              </a:ext>
            </a:extLst>
          </p:cNvPr>
          <p:cNvSpPr txBox="1"/>
          <p:nvPr/>
        </p:nvSpPr>
        <p:spPr>
          <a:xfrm>
            <a:off x="461819" y="5486898"/>
            <a:ext cx="3592946" cy="707886"/>
          </a:xfrm>
          <a:prstGeom prst="rect">
            <a:avLst/>
          </a:prstGeom>
          <a:noFill/>
        </p:spPr>
        <p:txBody>
          <a:bodyPr wrap="square" rtlCol="0">
            <a:spAutoFit/>
          </a:bodyPr>
          <a:lstStyle/>
          <a:p>
            <a:r>
              <a:rPr lang="en-IN" sz="2000" i="1" dirty="0">
                <a:latin typeface="Aharoni" panose="02010803020104030203" pitchFamily="2" charset="-79"/>
                <a:cs typeface="Aharoni" panose="02010803020104030203" pitchFamily="2" charset="-79"/>
              </a:rPr>
              <a:t>Made by: </a:t>
            </a:r>
          </a:p>
          <a:p>
            <a:r>
              <a:rPr lang="en-IN" sz="2000" i="1" dirty="0">
                <a:latin typeface="Aharoni" panose="02010803020104030203" pitchFamily="2" charset="-79"/>
                <a:cs typeface="Aharoni" panose="02010803020104030203" pitchFamily="2" charset="-79"/>
              </a:rPr>
              <a:t>Priyanka Kolhe</a:t>
            </a:r>
            <a:endParaRPr lang="en-US" sz="2000" i="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3839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Income by Education</a:t>
            </a:r>
          </a:p>
        </p:txBody>
      </p:sp>
      <p:sp>
        <p:nvSpPr>
          <p:cNvPr id="7" name="TextBox 6">
            <a:extLst>
              <a:ext uri="{FF2B5EF4-FFF2-40B4-BE49-F238E27FC236}">
                <a16:creationId xmlns:a16="http://schemas.microsoft.com/office/drawing/2014/main" id="{BB407EF5-5B04-BA34-7ADC-8B50E55C40A2}"/>
              </a:ext>
            </a:extLst>
          </p:cNvPr>
          <p:cNvSpPr txBox="1"/>
          <p:nvPr/>
        </p:nvSpPr>
        <p:spPr>
          <a:xfrm>
            <a:off x="567612" y="1649641"/>
            <a:ext cx="10237237" cy="2133001"/>
          </a:xfrm>
          <a:prstGeom prst="rect">
            <a:avLst/>
          </a:prstGeom>
        </p:spPr>
        <p:txBody>
          <a:bodyPr vert="horz" lIns="91440" tIns="45720" rIns="91440" bIns="45720" rtlCol="0">
            <a:normAutofit/>
          </a:bodyPr>
          <a:lstStyle/>
          <a:p>
            <a:pPr marL="342900" indent="-228600" algn="just">
              <a:spcAft>
                <a:spcPts val="600"/>
              </a:spcAft>
              <a:buFont typeface="Arial" panose="020B0604020202020204" pitchFamily="34" charset="0"/>
              <a:buChar char="•"/>
            </a:pPr>
            <a:r>
              <a:rPr lang="en-US" sz="1700" dirty="0"/>
              <a:t>The population with an education number greater than 9 has the potential to have an income greater than 50K. Specifically, those with an education number of 13 have higher chances of having income exceeding 50K.</a:t>
            </a:r>
          </a:p>
          <a:p>
            <a:pPr marL="342900" indent="-228600" algn="just">
              <a:spcAft>
                <a:spcPts val="600"/>
              </a:spcAft>
              <a:buFont typeface="Arial" panose="020B0604020202020204" pitchFamily="34" charset="0"/>
              <a:buChar char="•"/>
            </a:pPr>
            <a:r>
              <a:rPr lang="en-US" sz="1700" dirty="0"/>
              <a:t>Upon examining graph 2, it is evident that individuals with education levels HS-grad, Some College, Bachelors, and Masters have greater chances of having income surpassing 50K. Among these, those with a Bachelors degree have the highest likelihood of earning more than 50K. Additionally, the population with a Masters degree can be targeted for income-related considerations.</a:t>
            </a:r>
          </a:p>
        </p:txBody>
      </p:sp>
      <p:pic>
        <p:nvPicPr>
          <p:cNvPr id="4" name="Picture 3">
            <a:extLst>
              <a:ext uri="{FF2B5EF4-FFF2-40B4-BE49-F238E27FC236}">
                <a16:creationId xmlns:a16="http://schemas.microsoft.com/office/drawing/2014/main" id="{2D5F65D7-9857-EC10-2A62-0D147EC558F2}"/>
              </a:ext>
            </a:extLst>
          </p:cNvPr>
          <p:cNvPicPr>
            <a:picLocks noChangeAspect="1"/>
          </p:cNvPicPr>
          <p:nvPr/>
        </p:nvPicPr>
        <p:blipFill>
          <a:blip r:embed="rId2"/>
          <a:stretch>
            <a:fillRect/>
          </a:stretch>
        </p:blipFill>
        <p:spPr>
          <a:xfrm>
            <a:off x="843178" y="3371694"/>
            <a:ext cx="5007617" cy="3215720"/>
          </a:xfrm>
          <a:prstGeom prst="rect">
            <a:avLst/>
          </a:prstGeom>
        </p:spPr>
      </p:pic>
      <p:pic>
        <p:nvPicPr>
          <p:cNvPr id="5" name="Picture 4">
            <a:extLst>
              <a:ext uri="{FF2B5EF4-FFF2-40B4-BE49-F238E27FC236}">
                <a16:creationId xmlns:a16="http://schemas.microsoft.com/office/drawing/2014/main" id="{B2E194A1-AF30-6389-BC9A-ABF0E277B861}"/>
              </a:ext>
            </a:extLst>
          </p:cNvPr>
          <p:cNvPicPr>
            <a:picLocks noChangeAspect="1"/>
          </p:cNvPicPr>
          <p:nvPr/>
        </p:nvPicPr>
        <p:blipFill>
          <a:blip r:embed="rId3"/>
          <a:stretch>
            <a:fillRect/>
          </a:stretch>
        </p:blipFill>
        <p:spPr>
          <a:xfrm>
            <a:off x="6329880" y="3371694"/>
            <a:ext cx="5116442" cy="3215720"/>
          </a:xfrm>
          <a:prstGeom prst="rect">
            <a:avLst/>
          </a:prstGeom>
        </p:spPr>
      </p:pic>
    </p:spTree>
    <p:extLst>
      <p:ext uri="{BB962C8B-B14F-4D97-AF65-F5344CB8AC3E}">
        <p14:creationId xmlns:p14="http://schemas.microsoft.com/office/powerpoint/2010/main" val="131513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mj-lt"/>
                <a:ea typeface="+mj-ea"/>
                <a:cs typeface="+mj-cs"/>
              </a:rPr>
              <a:t>Relationship Analysis</a:t>
            </a:r>
          </a:p>
        </p:txBody>
      </p:sp>
      <p:sp>
        <p:nvSpPr>
          <p:cNvPr id="7" name="TextBox 6">
            <a:extLst>
              <a:ext uri="{FF2B5EF4-FFF2-40B4-BE49-F238E27FC236}">
                <a16:creationId xmlns:a16="http://schemas.microsoft.com/office/drawing/2014/main" id="{BB407EF5-5B04-BA34-7ADC-8B50E55C40A2}"/>
              </a:ext>
            </a:extLst>
          </p:cNvPr>
          <p:cNvSpPr txBox="1"/>
          <p:nvPr/>
        </p:nvSpPr>
        <p:spPr>
          <a:xfrm>
            <a:off x="567612" y="1766289"/>
            <a:ext cx="10528018" cy="1331271"/>
          </a:xfrm>
          <a:prstGeom prst="rect">
            <a:avLst/>
          </a:prstGeom>
        </p:spPr>
        <p:txBody>
          <a:bodyPr vert="horz" lIns="91440" tIns="45720" rIns="91440" bIns="45720" rtlCol="0">
            <a:normAutofit/>
          </a:bodyPr>
          <a:lstStyle/>
          <a:p>
            <a:pPr marL="342900" indent="-228600" algn="just">
              <a:spcAft>
                <a:spcPts val="600"/>
              </a:spcAft>
              <a:buFont typeface="Arial" panose="020B0604020202020204" pitchFamily="34" charset="0"/>
              <a:buChar char="•"/>
            </a:pPr>
            <a:r>
              <a:rPr lang="en-US" sz="1700" dirty="0"/>
              <a:t>The population with the marital status "Married-civ-spouse" and the relationship "Husband" has higher chances of having income greater than 50K.</a:t>
            </a:r>
          </a:p>
          <a:p>
            <a:pPr marL="342900" indent="-228600" algn="just">
              <a:spcAft>
                <a:spcPts val="600"/>
              </a:spcAft>
              <a:buFont typeface="Arial" panose="020B0604020202020204" pitchFamily="34" charset="0"/>
              <a:buChar char="•"/>
            </a:pPr>
            <a:r>
              <a:rPr lang="en-US" sz="1700" dirty="0"/>
              <a:t> Additionally, it can be observed that the population with the race "White" also has higher chances of having income greater than 50K.</a:t>
            </a:r>
          </a:p>
        </p:txBody>
      </p:sp>
      <p:pic>
        <p:nvPicPr>
          <p:cNvPr id="2" name="Picture 1">
            <a:extLst>
              <a:ext uri="{FF2B5EF4-FFF2-40B4-BE49-F238E27FC236}">
                <a16:creationId xmlns:a16="http://schemas.microsoft.com/office/drawing/2014/main" id="{0F633545-8FF5-44F5-AC18-D577294C4A49}"/>
              </a:ext>
            </a:extLst>
          </p:cNvPr>
          <p:cNvPicPr>
            <a:picLocks noChangeAspect="1"/>
          </p:cNvPicPr>
          <p:nvPr/>
        </p:nvPicPr>
        <p:blipFill>
          <a:blip r:embed="rId2"/>
          <a:stretch>
            <a:fillRect/>
          </a:stretch>
        </p:blipFill>
        <p:spPr>
          <a:xfrm>
            <a:off x="4157846" y="3371235"/>
            <a:ext cx="3876308" cy="2959819"/>
          </a:xfrm>
          <a:prstGeom prst="rect">
            <a:avLst/>
          </a:prstGeom>
        </p:spPr>
      </p:pic>
      <p:pic>
        <p:nvPicPr>
          <p:cNvPr id="3" name="Picture 2">
            <a:extLst>
              <a:ext uri="{FF2B5EF4-FFF2-40B4-BE49-F238E27FC236}">
                <a16:creationId xmlns:a16="http://schemas.microsoft.com/office/drawing/2014/main" id="{6D1935D7-D6EF-5847-4B99-0045441F331E}"/>
              </a:ext>
            </a:extLst>
          </p:cNvPr>
          <p:cNvPicPr>
            <a:picLocks noChangeAspect="1"/>
          </p:cNvPicPr>
          <p:nvPr/>
        </p:nvPicPr>
        <p:blipFill>
          <a:blip r:embed="rId3"/>
          <a:stretch>
            <a:fillRect/>
          </a:stretch>
        </p:blipFill>
        <p:spPr>
          <a:xfrm>
            <a:off x="8062262" y="3316815"/>
            <a:ext cx="3874953" cy="3014239"/>
          </a:xfrm>
          <a:prstGeom prst="rect">
            <a:avLst/>
          </a:prstGeom>
        </p:spPr>
      </p:pic>
      <p:pic>
        <p:nvPicPr>
          <p:cNvPr id="8" name="Picture 7">
            <a:extLst>
              <a:ext uri="{FF2B5EF4-FFF2-40B4-BE49-F238E27FC236}">
                <a16:creationId xmlns:a16="http://schemas.microsoft.com/office/drawing/2014/main" id="{6E3E0F4E-D9AF-FEA1-8F6B-0F0EF906A1CC}"/>
              </a:ext>
            </a:extLst>
          </p:cNvPr>
          <p:cNvPicPr>
            <a:picLocks noChangeAspect="1"/>
          </p:cNvPicPr>
          <p:nvPr/>
        </p:nvPicPr>
        <p:blipFill>
          <a:blip r:embed="rId4"/>
          <a:stretch>
            <a:fillRect/>
          </a:stretch>
        </p:blipFill>
        <p:spPr>
          <a:xfrm>
            <a:off x="309664" y="3371235"/>
            <a:ext cx="3820074" cy="3150862"/>
          </a:xfrm>
          <a:prstGeom prst="rect">
            <a:avLst/>
          </a:prstGeom>
        </p:spPr>
      </p:pic>
    </p:spTree>
    <p:extLst>
      <p:ext uri="{BB962C8B-B14F-4D97-AF65-F5344CB8AC3E}">
        <p14:creationId xmlns:p14="http://schemas.microsoft.com/office/powerpoint/2010/main" val="293868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9F7FF01-6754-BD8F-10DA-ADA7299F5369}"/>
              </a:ext>
            </a:extLst>
          </p:cNvPr>
          <p:cNvSpPr txBox="1"/>
          <p:nvPr/>
        </p:nvSpPr>
        <p:spPr>
          <a:xfrm>
            <a:off x="798257" y="637523"/>
            <a:ext cx="3608896" cy="16909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Capital Gain Analysis</a:t>
            </a:r>
          </a:p>
        </p:txBody>
      </p:sp>
      <p:pic>
        <p:nvPicPr>
          <p:cNvPr id="5" name="Picture 4" descr="A graph of a number of blue lines&#10;&#10;Description automatically generated">
            <a:extLst>
              <a:ext uri="{FF2B5EF4-FFF2-40B4-BE49-F238E27FC236}">
                <a16:creationId xmlns:a16="http://schemas.microsoft.com/office/drawing/2014/main" id="{5674F245-7B67-B58B-F6AD-33477E347FF7}"/>
              </a:ext>
            </a:extLst>
          </p:cNvPr>
          <p:cNvPicPr>
            <a:picLocks noChangeAspect="1"/>
          </p:cNvPicPr>
          <p:nvPr/>
        </p:nvPicPr>
        <p:blipFill>
          <a:blip r:embed="rId2"/>
          <a:stretch>
            <a:fillRect/>
          </a:stretch>
        </p:blipFill>
        <p:spPr>
          <a:xfrm>
            <a:off x="5155080" y="353035"/>
            <a:ext cx="2290749" cy="1998678"/>
          </a:xfrm>
          <a:prstGeom prst="rect">
            <a:avLst/>
          </a:prstGeom>
        </p:spPr>
      </p:pic>
      <p:sp>
        <p:nvSpPr>
          <p:cNvPr id="7" name="TextBox 6">
            <a:extLst>
              <a:ext uri="{FF2B5EF4-FFF2-40B4-BE49-F238E27FC236}">
                <a16:creationId xmlns:a16="http://schemas.microsoft.com/office/drawing/2014/main" id="{BB407EF5-5B04-BA34-7ADC-8B50E55C40A2}"/>
              </a:ext>
            </a:extLst>
          </p:cNvPr>
          <p:cNvSpPr txBox="1"/>
          <p:nvPr/>
        </p:nvSpPr>
        <p:spPr>
          <a:xfrm>
            <a:off x="798256" y="2474260"/>
            <a:ext cx="3607930" cy="3677158"/>
          </a:xfrm>
          <a:prstGeom prst="rect">
            <a:avLst/>
          </a:prstGeom>
        </p:spPr>
        <p:txBody>
          <a:bodyPr vert="horz" lIns="91440" tIns="45720" rIns="91440" bIns="45720" rtlCol="0" anchor="t">
            <a:normAutofit/>
          </a:bodyPr>
          <a:lstStyle/>
          <a:p>
            <a:pPr marL="342900" indent="-228600" algn="just">
              <a:lnSpc>
                <a:spcPct val="90000"/>
              </a:lnSpc>
              <a:spcAft>
                <a:spcPts val="600"/>
              </a:spcAft>
              <a:buFont typeface="Arial" panose="020B0604020202020204" pitchFamily="34" charset="0"/>
              <a:buChar char="•"/>
            </a:pPr>
            <a:r>
              <a:rPr lang="en-US" dirty="0"/>
              <a:t>Individuals with certain characteristics may achieve a good amount of capital gain. These include those in the profession class Self-emp-</a:t>
            </a:r>
            <a:r>
              <a:rPr lang="en-US" dirty="0" err="1"/>
              <a:t>inc</a:t>
            </a:r>
            <a:r>
              <a:rPr lang="en-US" dirty="0"/>
              <a:t>, individuals with a marital status of Married-via-spouse, and those aged above 40.</a:t>
            </a:r>
          </a:p>
          <a:p>
            <a:pPr marL="342900" indent="-228600" algn="just">
              <a:lnSpc>
                <a:spcPct val="90000"/>
              </a:lnSpc>
              <a:spcAft>
                <a:spcPts val="600"/>
              </a:spcAft>
              <a:buFont typeface="Arial" panose="020B0604020202020204" pitchFamily="34" charset="0"/>
              <a:buChar char="•"/>
            </a:pPr>
            <a:r>
              <a:rPr lang="en-US" dirty="0"/>
              <a:t>Furthermore, the population count is higher for individuals obtaining capital gain within the age range of 25 to 50.</a:t>
            </a:r>
          </a:p>
          <a:p>
            <a:pPr indent="-228600">
              <a:lnSpc>
                <a:spcPct val="90000"/>
              </a:lnSpc>
              <a:spcAft>
                <a:spcPts val="600"/>
              </a:spcAft>
              <a:buFont typeface="Arial" panose="020B0604020202020204" pitchFamily="34" charset="0"/>
              <a:buChar char="•"/>
            </a:pPr>
            <a:endParaRPr lang="en-US" sz="1700" dirty="0">
              <a:solidFill>
                <a:srgbClr val="FFFFFF"/>
              </a:solidFill>
            </a:endParaRPr>
          </a:p>
        </p:txBody>
      </p:sp>
      <p:pic>
        <p:nvPicPr>
          <p:cNvPr id="3" name="Picture 2" descr="A blue and white circular object with black text&#10;&#10;Description automatically generated">
            <a:extLst>
              <a:ext uri="{FF2B5EF4-FFF2-40B4-BE49-F238E27FC236}">
                <a16:creationId xmlns:a16="http://schemas.microsoft.com/office/drawing/2014/main" id="{588A0DB3-2E77-9F17-2894-F350975CE280}"/>
              </a:ext>
            </a:extLst>
          </p:cNvPr>
          <p:cNvPicPr>
            <a:picLocks noChangeAspect="1"/>
          </p:cNvPicPr>
          <p:nvPr/>
        </p:nvPicPr>
        <p:blipFill>
          <a:blip r:embed="rId3"/>
          <a:stretch>
            <a:fillRect/>
          </a:stretch>
        </p:blipFill>
        <p:spPr>
          <a:xfrm>
            <a:off x="5155081" y="2676154"/>
            <a:ext cx="2062593" cy="1505692"/>
          </a:xfrm>
          <a:prstGeom prst="rect">
            <a:avLst/>
          </a:prstGeom>
        </p:spPr>
      </p:pic>
      <p:pic>
        <p:nvPicPr>
          <p:cNvPr id="13" name="Picture 12" descr="A graph of a person with blue squares&#10;&#10;Description automatically generated">
            <a:extLst>
              <a:ext uri="{FF2B5EF4-FFF2-40B4-BE49-F238E27FC236}">
                <a16:creationId xmlns:a16="http://schemas.microsoft.com/office/drawing/2014/main" id="{D8631A1F-0C7D-EECD-2C20-5D57A38CB575}"/>
              </a:ext>
            </a:extLst>
          </p:cNvPr>
          <p:cNvPicPr>
            <a:picLocks noChangeAspect="1"/>
          </p:cNvPicPr>
          <p:nvPr/>
        </p:nvPicPr>
        <p:blipFill>
          <a:blip r:embed="rId4"/>
          <a:stretch>
            <a:fillRect/>
          </a:stretch>
        </p:blipFill>
        <p:spPr>
          <a:xfrm>
            <a:off x="7683904" y="325904"/>
            <a:ext cx="4115007" cy="2942229"/>
          </a:xfrm>
          <a:prstGeom prst="rect">
            <a:avLst/>
          </a:prstGeom>
        </p:spPr>
      </p:pic>
      <p:pic>
        <p:nvPicPr>
          <p:cNvPr id="11" name="Picture 10" descr="A graph of income and income&#10;&#10;Description automatically generated">
            <a:extLst>
              <a:ext uri="{FF2B5EF4-FFF2-40B4-BE49-F238E27FC236}">
                <a16:creationId xmlns:a16="http://schemas.microsoft.com/office/drawing/2014/main" id="{1A0D5A22-A230-9C6A-4C22-1684196DDD8D}"/>
              </a:ext>
            </a:extLst>
          </p:cNvPr>
          <p:cNvPicPr>
            <a:picLocks noChangeAspect="1"/>
          </p:cNvPicPr>
          <p:nvPr/>
        </p:nvPicPr>
        <p:blipFill>
          <a:blip r:embed="rId5"/>
          <a:stretch>
            <a:fillRect/>
          </a:stretch>
        </p:blipFill>
        <p:spPr>
          <a:xfrm>
            <a:off x="5163486" y="4672119"/>
            <a:ext cx="2062593" cy="1815081"/>
          </a:xfrm>
          <a:prstGeom prst="rect">
            <a:avLst/>
          </a:prstGeom>
        </p:spPr>
      </p:pic>
      <p:pic>
        <p:nvPicPr>
          <p:cNvPr id="9" name="Picture 8" descr="A graph of a graph of income&#10;&#10;Description automatically generated with medium confidence">
            <a:extLst>
              <a:ext uri="{FF2B5EF4-FFF2-40B4-BE49-F238E27FC236}">
                <a16:creationId xmlns:a16="http://schemas.microsoft.com/office/drawing/2014/main" id="{20CA21B2-FFC4-F5A2-F4CE-8DAAF13FADE1}"/>
              </a:ext>
            </a:extLst>
          </p:cNvPr>
          <p:cNvPicPr>
            <a:picLocks noChangeAspect="1"/>
          </p:cNvPicPr>
          <p:nvPr/>
        </p:nvPicPr>
        <p:blipFill>
          <a:blip r:embed="rId6"/>
          <a:stretch>
            <a:fillRect/>
          </a:stretch>
        </p:blipFill>
        <p:spPr>
          <a:xfrm>
            <a:off x="7616936" y="3741864"/>
            <a:ext cx="4248944" cy="2634344"/>
          </a:xfrm>
          <a:prstGeom prst="rect">
            <a:avLst/>
          </a:prstGeom>
        </p:spPr>
      </p:pic>
    </p:spTree>
    <p:extLst>
      <p:ext uri="{BB962C8B-B14F-4D97-AF65-F5344CB8AC3E}">
        <p14:creationId xmlns:p14="http://schemas.microsoft.com/office/powerpoint/2010/main" val="28522379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9F7FF01-6754-BD8F-10DA-ADA7299F5369}"/>
              </a:ext>
            </a:extLst>
          </p:cNvPr>
          <p:cNvSpPr txBox="1"/>
          <p:nvPr/>
        </p:nvSpPr>
        <p:spPr>
          <a:xfrm>
            <a:off x="798257" y="637523"/>
            <a:ext cx="3608896" cy="16909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Capital Loss Analysis</a:t>
            </a:r>
          </a:p>
        </p:txBody>
      </p:sp>
      <p:pic>
        <p:nvPicPr>
          <p:cNvPr id="3" name="Picture 2" descr="A blue and white pie chart&#10;&#10;Description automatically generated">
            <a:extLst>
              <a:ext uri="{FF2B5EF4-FFF2-40B4-BE49-F238E27FC236}">
                <a16:creationId xmlns:a16="http://schemas.microsoft.com/office/drawing/2014/main" id="{4148618A-678C-E630-4BF8-55B55B0C79FD}"/>
              </a:ext>
            </a:extLst>
          </p:cNvPr>
          <p:cNvPicPr>
            <a:picLocks noChangeAspect="1"/>
          </p:cNvPicPr>
          <p:nvPr/>
        </p:nvPicPr>
        <p:blipFill>
          <a:blip r:embed="rId2"/>
          <a:stretch>
            <a:fillRect/>
          </a:stretch>
        </p:blipFill>
        <p:spPr>
          <a:xfrm>
            <a:off x="5155080" y="548315"/>
            <a:ext cx="2062593" cy="1409052"/>
          </a:xfrm>
          <a:prstGeom prst="rect">
            <a:avLst/>
          </a:prstGeom>
        </p:spPr>
      </p:pic>
      <p:sp>
        <p:nvSpPr>
          <p:cNvPr id="7" name="TextBox 6">
            <a:extLst>
              <a:ext uri="{FF2B5EF4-FFF2-40B4-BE49-F238E27FC236}">
                <a16:creationId xmlns:a16="http://schemas.microsoft.com/office/drawing/2014/main" id="{BB407EF5-5B04-BA34-7ADC-8B50E55C40A2}"/>
              </a:ext>
            </a:extLst>
          </p:cNvPr>
          <p:cNvSpPr txBox="1"/>
          <p:nvPr/>
        </p:nvSpPr>
        <p:spPr>
          <a:xfrm>
            <a:off x="798256" y="2474260"/>
            <a:ext cx="3607930" cy="3677158"/>
          </a:xfrm>
          <a:prstGeom prst="rect">
            <a:avLst/>
          </a:prstGeom>
        </p:spPr>
        <p:txBody>
          <a:bodyPr vert="horz" lIns="91440" tIns="45720" rIns="91440" bIns="45720" rtlCol="0" anchor="t">
            <a:normAutofit/>
          </a:bodyPr>
          <a:lstStyle/>
          <a:p>
            <a:pPr marL="342900" indent="-228600" algn="just">
              <a:lnSpc>
                <a:spcPct val="90000"/>
              </a:lnSpc>
              <a:spcAft>
                <a:spcPts val="600"/>
              </a:spcAft>
              <a:buFont typeface="Arial" panose="020B0604020202020204" pitchFamily="34" charset="0"/>
              <a:buChar char="•"/>
            </a:pPr>
            <a:r>
              <a:rPr lang="en-US" dirty="0"/>
              <a:t>Individuals from any profession class, age group, or marital status may experience capital loss.</a:t>
            </a:r>
          </a:p>
          <a:p>
            <a:pPr marL="342900" indent="-228600" algn="just">
              <a:lnSpc>
                <a:spcPct val="90000"/>
              </a:lnSpc>
              <a:spcAft>
                <a:spcPts val="600"/>
              </a:spcAft>
              <a:buFont typeface="Arial" panose="020B0604020202020204" pitchFamily="34" charset="0"/>
              <a:buChar char="•"/>
            </a:pPr>
            <a:r>
              <a:rPr lang="en-US" dirty="0"/>
              <a:t>However, focusing on the graph depicting the “average capital loss by age”, it is noticeable that the population with an age greater than 80 is more likely to incur higher capital losses.</a:t>
            </a:r>
          </a:p>
        </p:txBody>
      </p:sp>
      <p:pic>
        <p:nvPicPr>
          <p:cNvPr id="11" name="Picture 10" descr="A graph of blue bars&#10;&#10;Description automatically generated">
            <a:extLst>
              <a:ext uri="{FF2B5EF4-FFF2-40B4-BE49-F238E27FC236}">
                <a16:creationId xmlns:a16="http://schemas.microsoft.com/office/drawing/2014/main" id="{587F8B9A-1855-1BA4-8D62-CCC5F07D9979}"/>
              </a:ext>
            </a:extLst>
          </p:cNvPr>
          <p:cNvPicPr>
            <a:picLocks noChangeAspect="1"/>
          </p:cNvPicPr>
          <p:nvPr/>
        </p:nvPicPr>
        <p:blipFill>
          <a:blip r:embed="rId3"/>
          <a:stretch>
            <a:fillRect/>
          </a:stretch>
        </p:blipFill>
        <p:spPr>
          <a:xfrm>
            <a:off x="5155081" y="2758658"/>
            <a:ext cx="2062593" cy="1340685"/>
          </a:xfrm>
          <a:prstGeom prst="rect">
            <a:avLst/>
          </a:prstGeom>
        </p:spPr>
      </p:pic>
      <p:pic>
        <p:nvPicPr>
          <p:cNvPr id="13" name="Picture 12" descr="A graph of a number of blue rectangular objects&#10;&#10;Description automatically generated">
            <a:extLst>
              <a:ext uri="{FF2B5EF4-FFF2-40B4-BE49-F238E27FC236}">
                <a16:creationId xmlns:a16="http://schemas.microsoft.com/office/drawing/2014/main" id="{8FF79BAF-46D7-0AC8-09BA-B232D6BECD01}"/>
              </a:ext>
            </a:extLst>
          </p:cNvPr>
          <p:cNvPicPr>
            <a:picLocks noChangeAspect="1"/>
          </p:cNvPicPr>
          <p:nvPr/>
        </p:nvPicPr>
        <p:blipFill>
          <a:blip r:embed="rId4"/>
          <a:stretch>
            <a:fillRect/>
          </a:stretch>
        </p:blipFill>
        <p:spPr>
          <a:xfrm>
            <a:off x="7616936" y="426734"/>
            <a:ext cx="4248944" cy="2740568"/>
          </a:xfrm>
          <a:prstGeom prst="rect">
            <a:avLst/>
          </a:prstGeom>
        </p:spPr>
      </p:pic>
      <p:pic>
        <p:nvPicPr>
          <p:cNvPr id="5" name="Picture 4" descr="A graph of a graph of a graph&#10;&#10;Description automatically generated with medium confidence">
            <a:extLst>
              <a:ext uri="{FF2B5EF4-FFF2-40B4-BE49-F238E27FC236}">
                <a16:creationId xmlns:a16="http://schemas.microsoft.com/office/drawing/2014/main" id="{1BC0B475-5161-6B20-98C6-05C01CEFCD2D}"/>
              </a:ext>
            </a:extLst>
          </p:cNvPr>
          <p:cNvPicPr>
            <a:picLocks noChangeAspect="1"/>
          </p:cNvPicPr>
          <p:nvPr/>
        </p:nvPicPr>
        <p:blipFill>
          <a:blip r:embed="rId5"/>
          <a:stretch>
            <a:fillRect/>
          </a:stretch>
        </p:blipFill>
        <p:spPr>
          <a:xfrm>
            <a:off x="5163486" y="4847439"/>
            <a:ext cx="2062593" cy="1464441"/>
          </a:xfrm>
          <a:prstGeom prst="rect">
            <a:avLst/>
          </a:prstGeom>
        </p:spPr>
      </p:pic>
      <p:pic>
        <p:nvPicPr>
          <p:cNvPr id="9" name="Picture 8" descr="A graph of a graph&#10;&#10;Description automatically generated">
            <a:extLst>
              <a:ext uri="{FF2B5EF4-FFF2-40B4-BE49-F238E27FC236}">
                <a16:creationId xmlns:a16="http://schemas.microsoft.com/office/drawing/2014/main" id="{55EBDAD8-3C56-B00C-E3F4-4DB9628AA978}"/>
              </a:ext>
            </a:extLst>
          </p:cNvPr>
          <p:cNvPicPr>
            <a:picLocks noChangeAspect="1"/>
          </p:cNvPicPr>
          <p:nvPr/>
        </p:nvPicPr>
        <p:blipFill>
          <a:blip r:embed="rId6"/>
          <a:stretch>
            <a:fillRect/>
          </a:stretch>
        </p:blipFill>
        <p:spPr>
          <a:xfrm>
            <a:off x="7616936" y="3731241"/>
            <a:ext cx="4248944" cy="2655590"/>
          </a:xfrm>
          <a:prstGeom prst="rect">
            <a:avLst/>
          </a:prstGeom>
        </p:spPr>
      </p:pic>
    </p:spTree>
    <p:extLst>
      <p:ext uri="{BB962C8B-B14F-4D97-AF65-F5344CB8AC3E}">
        <p14:creationId xmlns:p14="http://schemas.microsoft.com/office/powerpoint/2010/main" val="9410894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ML Model Analysis</a:t>
            </a:r>
          </a:p>
        </p:txBody>
      </p:sp>
      <p:sp>
        <p:nvSpPr>
          <p:cNvPr id="11" name="TextBox 10">
            <a:extLst>
              <a:ext uri="{FF2B5EF4-FFF2-40B4-BE49-F238E27FC236}">
                <a16:creationId xmlns:a16="http://schemas.microsoft.com/office/drawing/2014/main" id="{BB407EF5-5B04-BA34-7ADC-8B50E55C40A2}"/>
              </a:ext>
            </a:extLst>
          </p:cNvPr>
          <p:cNvSpPr txBox="1"/>
          <p:nvPr/>
        </p:nvSpPr>
        <p:spPr>
          <a:xfrm>
            <a:off x="4037826" y="70840"/>
            <a:ext cx="8033238" cy="1438694"/>
          </a:xfrm>
          <a:prstGeom prst="rect">
            <a:avLst/>
          </a:prstGeom>
        </p:spPr>
        <p:txBody>
          <a:bodyPr vert="horz" lIns="91440" tIns="45720" rIns="91440" bIns="45720" rtlCol="0" anchor="ctr">
            <a:normAutofit/>
          </a:bodyPr>
          <a:lstStyle/>
          <a:p>
            <a:pPr marL="114300" algn="just">
              <a:spcAft>
                <a:spcPts val="600"/>
              </a:spcAft>
            </a:pPr>
            <a:r>
              <a:rPr lang="en-US" sz="1700" dirty="0"/>
              <a:t>To predict whether an individual's income exceeds 50K or not based on the given data, three models were constructed: the Random Forest Model, Decision Tree Model, </a:t>
            </a:r>
            <a:r>
              <a:rPr lang="en-US" sz="1700" dirty="0" err="1"/>
              <a:t>Xgboost</a:t>
            </a:r>
            <a:r>
              <a:rPr lang="en-US" sz="1700" dirty="0"/>
              <a:t> Model, and Gradient Boosting Model.</a:t>
            </a:r>
          </a:p>
        </p:txBody>
      </p:sp>
      <p:pic>
        <p:nvPicPr>
          <p:cNvPr id="3" name="Picture 2">
            <a:extLst>
              <a:ext uri="{FF2B5EF4-FFF2-40B4-BE49-F238E27FC236}">
                <a16:creationId xmlns:a16="http://schemas.microsoft.com/office/drawing/2014/main" id="{BA0103DE-AF4B-98C6-68BE-9D7E38546A04}"/>
              </a:ext>
            </a:extLst>
          </p:cNvPr>
          <p:cNvPicPr>
            <a:picLocks noChangeAspect="1"/>
          </p:cNvPicPr>
          <p:nvPr/>
        </p:nvPicPr>
        <p:blipFill>
          <a:blip r:embed="rId2"/>
          <a:stretch>
            <a:fillRect/>
          </a:stretch>
        </p:blipFill>
        <p:spPr>
          <a:xfrm>
            <a:off x="4680740" y="3286595"/>
            <a:ext cx="6874510" cy="1595216"/>
          </a:xfrm>
          <a:prstGeom prst="rect">
            <a:avLst/>
          </a:prstGeom>
          <a:ln>
            <a:solidFill>
              <a:schemeClr val="bg1"/>
            </a:solidFill>
          </a:ln>
        </p:spPr>
      </p:pic>
      <p:pic>
        <p:nvPicPr>
          <p:cNvPr id="4" name="Picture 3">
            <a:extLst>
              <a:ext uri="{FF2B5EF4-FFF2-40B4-BE49-F238E27FC236}">
                <a16:creationId xmlns:a16="http://schemas.microsoft.com/office/drawing/2014/main" id="{A4A04E26-1C2A-E616-E079-5DBD051C6B89}"/>
              </a:ext>
            </a:extLst>
          </p:cNvPr>
          <p:cNvPicPr>
            <a:picLocks noChangeAspect="1"/>
          </p:cNvPicPr>
          <p:nvPr/>
        </p:nvPicPr>
        <p:blipFill>
          <a:blip r:embed="rId3"/>
          <a:stretch>
            <a:fillRect/>
          </a:stretch>
        </p:blipFill>
        <p:spPr>
          <a:xfrm>
            <a:off x="4676096" y="5010098"/>
            <a:ext cx="6883797" cy="1750789"/>
          </a:xfrm>
          <a:prstGeom prst="rect">
            <a:avLst/>
          </a:prstGeom>
          <a:ln>
            <a:solidFill>
              <a:schemeClr val="bg1"/>
            </a:solidFill>
          </a:ln>
        </p:spPr>
      </p:pic>
      <p:pic>
        <p:nvPicPr>
          <p:cNvPr id="5" name="Picture 4">
            <a:extLst>
              <a:ext uri="{FF2B5EF4-FFF2-40B4-BE49-F238E27FC236}">
                <a16:creationId xmlns:a16="http://schemas.microsoft.com/office/drawing/2014/main" id="{DEEEEA27-3DAC-ACBE-E116-87DB43C8FE16}"/>
              </a:ext>
            </a:extLst>
          </p:cNvPr>
          <p:cNvPicPr>
            <a:picLocks noChangeAspect="1"/>
          </p:cNvPicPr>
          <p:nvPr/>
        </p:nvPicPr>
        <p:blipFill>
          <a:blip r:embed="rId4"/>
          <a:stretch>
            <a:fillRect/>
          </a:stretch>
        </p:blipFill>
        <p:spPr>
          <a:xfrm>
            <a:off x="4676096" y="1430921"/>
            <a:ext cx="6887676" cy="1595216"/>
          </a:xfrm>
          <a:prstGeom prst="rect">
            <a:avLst/>
          </a:prstGeom>
        </p:spPr>
      </p:pic>
    </p:spTree>
    <p:extLst>
      <p:ext uri="{BB962C8B-B14F-4D97-AF65-F5344CB8AC3E}">
        <p14:creationId xmlns:p14="http://schemas.microsoft.com/office/powerpoint/2010/main" val="183319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6"/>
            <a:ext cx="3201366" cy="2950672"/>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IN" sz="4000" dirty="0">
                <a:solidFill>
                  <a:srgbClr val="FFFFFF"/>
                </a:solidFill>
                <a:latin typeface="+mj-lt"/>
                <a:ea typeface="+mj-ea"/>
                <a:cs typeface="+mj-cs"/>
              </a:rPr>
              <a:t>C</a:t>
            </a:r>
            <a:r>
              <a:rPr lang="en-US" sz="4000" dirty="0" err="1">
                <a:solidFill>
                  <a:srgbClr val="FFFFFF"/>
                </a:solidFill>
                <a:latin typeface="+mj-lt"/>
                <a:ea typeface="+mj-ea"/>
                <a:cs typeface="+mj-cs"/>
              </a:rPr>
              <a:t>onclusion</a:t>
            </a:r>
            <a:endParaRPr lang="en-US" sz="40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BB407EF5-5B04-BA34-7ADC-8B50E55C40A2}"/>
              </a:ext>
            </a:extLst>
          </p:cNvPr>
          <p:cNvSpPr txBox="1"/>
          <p:nvPr/>
        </p:nvSpPr>
        <p:spPr>
          <a:xfrm>
            <a:off x="4037826" y="1450110"/>
            <a:ext cx="3360501" cy="508000"/>
          </a:xfrm>
          <a:prstGeom prst="rect">
            <a:avLst/>
          </a:prstGeom>
        </p:spPr>
        <p:txBody>
          <a:bodyPr vert="horz" lIns="91440" tIns="45720" rIns="91440" bIns="45720" rtlCol="0" anchor="ctr">
            <a:noAutofit/>
          </a:bodyPr>
          <a:lstStyle/>
          <a:p>
            <a:pPr marL="114300" algn="just">
              <a:spcAft>
                <a:spcPts val="600"/>
              </a:spcAft>
            </a:pPr>
            <a:endParaRPr lang="en-US" sz="1600" dirty="0"/>
          </a:p>
        </p:txBody>
      </p:sp>
      <p:sp>
        <p:nvSpPr>
          <p:cNvPr id="5" name="TextBox 4">
            <a:extLst>
              <a:ext uri="{FF2B5EF4-FFF2-40B4-BE49-F238E27FC236}">
                <a16:creationId xmlns:a16="http://schemas.microsoft.com/office/drawing/2014/main" id="{31192407-AC2C-C236-A138-BED7F6A836FA}"/>
              </a:ext>
            </a:extLst>
          </p:cNvPr>
          <p:cNvSpPr txBox="1"/>
          <p:nvPr/>
        </p:nvSpPr>
        <p:spPr>
          <a:xfrm>
            <a:off x="4146367" y="79442"/>
            <a:ext cx="7934036" cy="2939266"/>
          </a:xfrm>
          <a:prstGeom prst="rect">
            <a:avLst/>
          </a:prstGeom>
          <a:noFill/>
        </p:spPr>
        <p:txBody>
          <a:bodyPr wrap="square" rtlCol="0">
            <a:spAutoFit/>
          </a:bodyPr>
          <a:lstStyle/>
          <a:p>
            <a:pPr marL="342900" indent="-228600" algn="just">
              <a:spcAft>
                <a:spcPts val="600"/>
              </a:spcAft>
              <a:buFont typeface="Arial" panose="020B0604020202020204" pitchFamily="34" charset="0"/>
              <a:buChar char="•"/>
            </a:pPr>
            <a:r>
              <a:rPr lang="en-US" sz="1700" dirty="0"/>
              <a:t>Upon reviewing the results, it's evident that the random forest model exhibits superior training and testing accuracy compared to other models. The training accuracy stands at approximately 92%, while the testing accuracy is around 88%.</a:t>
            </a:r>
          </a:p>
          <a:p>
            <a:pPr marL="342900" indent="-228600" algn="just">
              <a:spcAft>
                <a:spcPts val="600"/>
              </a:spcAft>
              <a:buFont typeface="Arial" panose="020B0604020202020204" pitchFamily="34" charset="0"/>
              <a:buChar char="•"/>
            </a:pPr>
            <a:r>
              <a:rPr lang="en-US" sz="1700" dirty="0"/>
              <a:t>In the confusion matrix for the random forest, both the false positive and false negative counts are lower compared to other models, with '1227' false positives and '212' false negatives.</a:t>
            </a:r>
          </a:p>
          <a:p>
            <a:pPr marL="342900" indent="-228600" algn="just">
              <a:spcAft>
                <a:spcPts val="600"/>
              </a:spcAft>
              <a:buFont typeface="Arial" panose="020B0604020202020204" pitchFamily="34" charset="0"/>
              <a:buChar char="•"/>
            </a:pPr>
            <a:r>
              <a:rPr lang="en-US" sz="1700" dirty="0"/>
              <a:t>The random forest model outperforms other models with a superior average F1 score, reaching approximately 92%.</a:t>
            </a:r>
          </a:p>
          <a:p>
            <a:pPr marL="342900" indent="-228600" algn="just">
              <a:spcAft>
                <a:spcPts val="600"/>
              </a:spcAft>
              <a:buFont typeface="Arial" panose="020B0604020202020204" pitchFamily="34" charset="0"/>
              <a:buChar char="•"/>
            </a:pPr>
            <a:r>
              <a:rPr lang="en-US" sz="1700" dirty="0"/>
              <a:t>After analyzing the results, it becomes evident that the 'Random Forest Model' is the preferred predictive model.</a:t>
            </a:r>
          </a:p>
        </p:txBody>
      </p:sp>
      <p:sp>
        <p:nvSpPr>
          <p:cNvPr id="7" name="TextBox 6">
            <a:extLst>
              <a:ext uri="{FF2B5EF4-FFF2-40B4-BE49-F238E27FC236}">
                <a16:creationId xmlns:a16="http://schemas.microsoft.com/office/drawing/2014/main" id="{6EDDA372-85D3-026F-75D7-F0C7B0519F83}"/>
              </a:ext>
            </a:extLst>
          </p:cNvPr>
          <p:cNvSpPr txBox="1"/>
          <p:nvPr/>
        </p:nvSpPr>
        <p:spPr>
          <a:xfrm>
            <a:off x="4146367" y="3093356"/>
            <a:ext cx="7934036" cy="3600986"/>
          </a:xfrm>
          <a:prstGeom prst="rect">
            <a:avLst/>
          </a:prstGeom>
          <a:noFill/>
        </p:spPr>
        <p:txBody>
          <a:bodyPr wrap="square" rtlCol="0">
            <a:spAutoFit/>
          </a:bodyPr>
          <a:lstStyle/>
          <a:p>
            <a:r>
              <a:rPr lang="en-US" b="1" dirty="0"/>
              <a:t>Insights to target individuals with incomes exceeding 50K:</a:t>
            </a:r>
            <a:endParaRPr lang="en-US" dirty="0"/>
          </a:p>
          <a:p>
            <a:pPr marL="342900" indent="-228600" algn="just">
              <a:spcAft>
                <a:spcPts val="600"/>
              </a:spcAft>
              <a:buFont typeface="Arial" panose="020B0604020202020204" pitchFamily="34" charset="0"/>
              <a:buChar char="•"/>
            </a:pPr>
            <a:r>
              <a:rPr lang="en-US" sz="1700" dirty="0"/>
              <a:t>In the population, the United States is the major source of providing income greater than 50K.</a:t>
            </a:r>
          </a:p>
          <a:p>
            <a:pPr marL="342900" indent="-228600" algn="just">
              <a:spcAft>
                <a:spcPts val="600"/>
              </a:spcAft>
              <a:buFont typeface="Arial" panose="020B0604020202020204" pitchFamily="34" charset="0"/>
              <a:buChar char="•"/>
            </a:pPr>
            <a:r>
              <a:rPr lang="en-US" sz="1700" dirty="0"/>
              <a:t>In the population, males are more prominent than females</a:t>
            </a:r>
          </a:p>
          <a:p>
            <a:pPr marL="342900" indent="-228600" algn="just">
              <a:spcAft>
                <a:spcPts val="600"/>
              </a:spcAft>
              <a:buFont typeface="Arial" panose="020B0604020202020204" pitchFamily="34" charset="0"/>
              <a:buChar char="•"/>
            </a:pPr>
            <a:r>
              <a:rPr lang="en-US" sz="1700" dirty="0"/>
              <a:t>The profession class “Private” is a major source of providing income greater than 50K.</a:t>
            </a:r>
          </a:p>
          <a:p>
            <a:pPr marL="342900" indent="-228600" algn="just">
              <a:spcAft>
                <a:spcPts val="600"/>
              </a:spcAft>
              <a:buFont typeface="Arial" panose="020B0604020202020204" pitchFamily="34" charset="0"/>
              <a:buChar char="•"/>
            </a:pPr>
            <a:r>
              <a:rPr lang="en-US" sz="1700" dirty="0"/>
              <a:t>The Population with an education number of 13 has higher chances of having income exceeding 50K.</a:t>
            </a:r>
          </a:p>
          <a:p>
            <a:pPr marL="342900" indent="-228600" algn="just">
              <a:spcAft>
                <a:spcPts val="600"/>
              </a:spcAft>
              <a:buFont typeface="Arial" panose="020B0604020202020204" pitchFamily="34" charset="0"/>
              <a:buChar char="•"/>
            </a:pPr>
            <a:r>
              <a:rPr lang="en-US" sz="1700" dirty="0"/>
              <a:t>The population with the marital status "Married-civ-spouse" and the relationship "Husband" has higher chances of having income greater than 50K.</a:t>
            </a:r>
          </a:p>
          <a:p>
            <a:pPr marL="342900" indent="-228600" algn="just">
              <a:spcAft>
                <a:spcPts val="600"/>
              </a:spcAft>
              <a:buFont typeface="Arial" panose="020B0604020202020204" pitchFamily="34" charset="0"/>
              <a:buChar char="•"/>
            </a:pPr>
            <a:r>
              <a:rPr lang="en-US" sz="1700" dirty="0"/>
              <a:t>The population with the race "White" also has higher chances of having income greater than 50K.</a:t>
            </a:r>
          </a:p>
        </p:txBody>
      </p:sp>
    </p:spTree>
    <p:extLst>
      <p:ext uri="{BB962C8B-B14F-4D97-AF65-F5344CB8AC3E}">
        <p14:creationId xmlns:p14="http://schemas.microsoft.com/office/powerpoint/2010/main" val="310286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F7FF01-6754-BD8F-10DA-ADA7299F5369}"/>
              </a:ext>
            </a:extLst>
          </p:cNvPr>
          <p:cNvSpPr txBox="1"/>
          <p:nvPr/>
        </p:nvSpPr>
        <p:spPr>
          <a:xfrm>
            <a:off x="6823877" y="0"/>
            <a:ext cx="4491821"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latin typeface="+mj-lt"/>
                <a:ea typeface="+mj-ea"/>
                <a:cs typeface="+mj-cs"/>
              </a:rPr>
              <a:t>Project Objective</a:t>
            </a:r>
          </a:p>
        </p:txBody>
      </p:sp>
      <p:pic>
        <p:nvPicPr>
          <p:cNvPr id="17" name="Picture 16" descr="Desk with productivity items">
            <a:extLst>
              <a:ext uri="{FF2B5EF4-FFF2-40B4-BE49-F238E27FC236}">
                <a16:creationId xmlns:a16="http://schemas.microsoft.com/office/drawing/2014/main" id="{290F08D6-B5CB-0D18-372B-3B844B81B11F}"/>
              </a:ext>
            </a:extLst>
          </p:cNvPr>
          <p:cNvPicPr>
            <a:picLocks noChangeAspect="1"/>
          </p:cNvPicPr>
          <p:nvPr/>
        </p:nvPicPr>
        <p:blipFill rotWithShape="1">
          <a:blip r:embed="rId2"/>
          <a:srcRect l="27958" r="12708" b="-1"/>
          <a:stretch/>
        </p:blipFill>
        <p:spPr>
          <a:xfrm>
            <a:off x="123362" y="0"/>
            <a:ext cx="6095980" cy="6857990"/>
          </a:xfrm>
          <a:prstGeom prst="rect">
            <a:avLst/>
          </a:prstGeom>
        </p:spPr>
      </p:pic>
      <p:grpSp>
        <p:nvGrpSpPr>
          <p:cNvPr id="18" name="Group 17">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4" name="Rectangle 13">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BB407EF5-5B04-BA34-7ADC-8B50E55C40A2}"/>
              </a:ext>
            </a:extLst>
          </p:cNvPr>
          <p:cNvSpPr txBox="1"/>
          <p:nvPr/>
        </p:nvSpPr>
        <p:spPr>
          <a:xfrm>
            <a:off x="6650093" y="1945648"/>
            <a:ext cx="4839387" cy="4175234"/>
          </a:xfrm>
          <a:prstGeom prst="rect">
            <a:avLst/>
          </a:prstGeom>
        </p:spPr>
        <p:txBody>
          <a:bodyPr vert="horz" lIns="91440" tIns="45720" rIns="91440" bIns="45720" rtlCol="0" anchor="t">
            <a:normAutofit fontScale="25000" lnSpcReduction="20000"/>
          </a:bodyPr>
          <a:lstStyle/>
          <a:p>
            <a:pPr marL="342900" indent="-228600" algn="just">
              <a:lnSpc>
                <a:spcPct val="120000"/>
              </a:lnSpc>
              <a:spcAft>
                <a:spcPts val="600"/>
              </a:spcAft>
              <a:buFont typeface="Arial" panose="020B0604020202020204" pitchFamily="34" charset="0"/>
              <a:buChar char="•"/>
            </a:pPr>
            <a:r>
              <a:rPr lang="en-US" sz="6400" dirty="0"/>
              <a:t>The objective is to leverage the available features to </a:t>
            </a:r>
            <a:r>
              <a:rPr lang="en-US" sz="6400" b="1" dirty="0"/>
              <a:t>construct a predictive model capable of discerning whether an individual's income surpasses a predefined threshold</a:t>
            </a:r>
            <a:r>
              <a:rPr lang="en-US" sz="6400" dirty="0"/>
              <a:t>, specifically exceeding 50K.</a:t>
            </a:r>
          </a:p>
          <a:p>
            <a:pPr marL="342900" indent="-228600" algn="just">
              <a:lnSpc>
                <a:spcPct val="120000"/>
              </a:lnSpc>
              <a:spcAft>
                <a:spcPts val="600"/>
              </a:spcAft>
              <a:buFont typeface="Arial" panose="020B0604020202020204" pitchFamily="34" charset="0"/>
              <a:buChar char="•"/>
            </a:pPr>
            <a:r>
              <a:rPr lang="en-US" sz="6400" dirty="0"/>
              <a:t>Aim - understand the key factors that contribute to higher incomes</a:t>
            </a:r>
          </a:p>
          <a:p>
            <a:pPr marL="342900" indent="-228600" algn="just">
              <a:lnSpc>
                <a:spcPct val="120000"/>
              </a:lnSpc>
              <a:spcAft>
                <a:spcPts val="600"/>
              </a:spcAft>
              <a:buFont typeface="Arial" panose="020B0604020202020204" pitchFamily="34" charset="0"/>
              <a:buChar char="•"/>
            </a:pPr>
            <a:r>
              <a:rPr lang="en-US" sz="6400" dirty="0"/>
              <a:t>Uncover insights into the </a:t>
            </a:r>
            <a:r>
              <a:rPr lang="en-US" sz="6400" b="1" dirty="0"/>
              <a:t>socioeconomic dynamics and employment characteristics </a:t>
            </a:r>
            <a:r>
              <a:rPr lang="en-US" sz="6400" dirty="0"/>
              <a:t>that correlate with elevated income levels</a:t>
            </a:r>
          </a:p>
          <a:p>
            <a:pPr marL="342900" indent="-228600" algn="just">
              <a:lnSpc>
                <a:spcPct val="120000"/>
              </a:lnSpc>
              <a:spcAft>
                <a:spcPts val="600"/>
              </a:spcAft>
              <a:buFont typeface="Arial" panose="020B0604020202020204" pitchFamily="34" charset="0"/>
              <a:buChar char="•"/>
            </a:pPr>
            <a:r>
              <a:rPr lang="en-US" sz="6400" dirty="0"/>
              <a:t>Model can provide valuable information for </a:t>
            </a:r>
            <a:r>
              <a:rPr lang="en-US" sz="6400" b="1" dirty="0"/>
              <a:t>policymakers, researchers, and individuals </a:t>
            </a:r>
            <a:r>
              <a:rPr lang="en-US" sz="6400" dirty="0"/>
              <a:t>seeking to </a:t>
            </a:r>
            <a:r>
              <a:rPr lang="en-US" sz="6400" b="1" dirty="0"/>
              <a:t>comprehend the determinants of financial success </a:t>
            </a:r>
            <a:r>
              <a:rPr lang="en-US" sz="6400" dirty="0"/>
              <a:t>across diverse geographic and demographic contexts.</a:t>
            </a:r>
          </a:p>
          <a:p>
            <a:pPr marL="342900"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33382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dirty="0">
                <a:solidFill>
                  <a:srgbClr val="FFFFFF"/>
                </a:solidFill>
                <a:latin typeface="+mj-lt"/>
                <a:ea typeface="+mj-ea"/>
                <a:cs typeface="+mj-cs"/>
              </a:rPr>
              <a:t>Dataset</a:t>
            </a:r>
          </a:p>
        </p:txBody>
      </p:sp>
      <p:pic>
        <p:nvPicPr>
          <p:cNvPr id="30" name="Picture 29" descr="A table of information with blue and white squares&#10;&#10;Description automatically generated with medium confidence">
            <a:extLst>
              <a:ext uri="{FF2B5EF4-FFF2-40B4-BE49-F238E27FC236}">
                <a16:creationId xmlns:a16="http://schemas.microsoft.com/office/drawing/2014/main" id="{256C6EE9-E336-DC16-40D1-C29A9D5A1488}"/>
              </a:ext>
            </a:extLst>
          </p:cNvPr>
          <p:cNvPicPr>
            <a:picLocks noChangeAspect="1"/>
          </p:cNvPicPr>
          <p:nvPr/>
        </p:nvPicPr>
        <p:blipFill>
          <a:blip r:embed="rId2"/>
          <a:stretch>
            <a:fillRect/>
          </a:stretch>
        </p:blipFill>
        <p:spPr>
          <a:xfrm>
            <a:off x="4143840" y="1596063"/>
            <a:ext cx="7826090" cy="4010870"/>
          </a:xfrm>
          <a:prstGeom prst="rect">
            <a:avLst/>
          </a:prstGeom>
          <a:ln>
            <a:solidFill>
              <a:schemeClr val="tx1"/>
            </a:solidFill>
          </a:ln>
        </p:spPr>
      </p:pic>
    </p:spTree>
    <p:extLst>
      <p:ext uri="{BB962C8B-B14F-4D97-AF65-F5344CB8AC3E}">
        <p14:creationId xmlns:p14="http://schemas.microsoft.com/office/powerpoint/2010/main" val="298579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dirty="0">
                <a:solidFill>
                  <a:srgbClr val="FFFFFF"/>
                </a:solidFill>
                <a:latin typeface="+mj-lt"/>
                <a:ea typeface="+mj-ea"/>
                <a:cs typeface="+mj-cs"/>
              </a:rPr>
              <a:t>Data Dictionary</a:t>
            </a:r>
          </a:p>
        </p:txBody>
      </p:sp>
      <p:grpSp>
        <p:nvGrpSpPr>
          <p:cNvPr id="29" name="Group 28">
            <a:extLst>
              <a:ext uri="{FF2B5EF4-FFF2-40B4-BE49-F238E27FC236}">
                <a16:creationId xmlns:a16="http://schemas.microsoft.com/office/drawing/2014/main" id="{0C2587E3-ED84-5260-F4EB-2B4C83C77BD7}"/>
              </a:ext>
            </a:extLst>
          </p:cNvPr>
          <p:cNvGrpSpPr/>
          <p:nvPr/>
        </p:nvGrpSpPr>
        <p:grpSpPr>
          <a:xfrm>
            <a:off x="4342692" y="111968"/>
            <a:ext cx="7460533" cy="6756170"/>
            <a:chOff x="4090765" y="111968"/>
            <a:chExt cx="7460533" cy="6756170"/>
          </a:xfrm>
        </p:grpSpPr>
        <p:sp>
          <p:nvSpPr>
            <p:cNvPr id="11" name="TextBox 10">
              <a:extLst>
                <a:ext uri="{FF2B5EF4-FFF2-40B4-BE49-F238E27FC236}">
                  <a16:creationId xmlns:a16="http://schemas.microsoft.com/office/drawing/2014/main" id="{BB407EF5-5B04-BA34-7ADC-8B50E55C40A2}"/>
                </a:ext>
              </a:extLst>
            </p:cNvPr>
            <p:cNvSpPr txBox="1"/>
            <p:nvPr/>
          </p:nvSpPr>
          <p:spPr>
            <a:xfrm>
              <a:off x="4504548" y="111968"/>
              <a:ext cx="7046750" cy="6756170"/>
            </a:xfrm>
            <a:prstGeom prst="rect">
              <a:avLst/>
            </a:prstGeom>
          </p:spPr>
          <p:txBody>
            <a:bodyPr vert="horz" lIns="91440" tIns="45720" rIns="91440" bIns="45720" rtlCol="0" anchor="ctr">
              <a:normAutofit lnSpcReduction="10000"/>
            </a:bodyPr>
            <a:lstStyle/>
            <a:p>
              <a:pPr lvl="0">
                <a:spcBef>
                  <a:spcPts val="1800"/>
                </a:spcBef>
                <a:spcAft>
                  <a:spcPts val="0"/>
                </a:spcAft>
                <a:buClr>
                  <a:schemeClr val="dk1"/>
                </a:buClr>
                <a:buSzPts val="2800"/>
              </a:pPr>
              <a:r>
                <a:rPr lang="en-US" sz="1400" b="1" dirty="0"/>
                <a:t>Age</a:t>
              </a:r>
              <a:r>
                <a:rPr lang="en-US" sz="1400" dirty="0"/>
                <a:t>: The age of an employee</a:t>
              </a:r>
            </a:p>
            <a:p>
              <a:pPr lvl="0">
                <a:spcBef>
                  <a:spcPts val="1800"/>
                </a:spcBef>
                <a:spcAft>
                  <a:spcPts val="0"/>
                </a:spcAft>
                <a:buClr>
                  <a:schemeClr val="dk1"/>
                </a:buClr>
                <a:buSzPts val="2800"/>
              </a:pPr>
              <a:r>
                <a:rPr lang="en-US" sz="1400" b="1" dirty="0"/>
                <a:t>Work-class</a:t>
              </a:r>
              <a:r>
                <a:rPr lang="en-US" sz="1400" dirty="0"/>
                <a:t>: Profession category </a:t>
              </a:r>
            </a:p>
            <a:p>
              <a:pPr lvl="0">
                <a:spcBef>
                  <a:spcPts val="1800"/>
                </a:spcBef>
                <a:spcAft>
                  <a:spcPts val="0"/>
                </a:spcAft>
                <a:buClr>
                  <a:schemeClr val="dk1"/>
                </a:buClr>
                <a:buSzPts val="2800"/>
              </a:pPr>
              <a:r>
                <a:rPr lang="en-US" sz="1400" b="1" dirty="0" err="1"/>
                <a:t>Final_census</a:t>
              </a:r>
              <a:r>
                <a:rPr lang="en-US" sz="1400" b="1" dirty="0"/>
                <a:t> </a:t>
              </a:r>
              <a:r>
                <a:rPr lang="en-US" sz="1400" dirty="0"/>
                <a:t>: Census (population of the country)</a:t>
              </a:r>
            </a:p>
            <a:p>
              <a:pPr lvl="0">
                <a:spcBef>
                  <a:spcPts val="1800"/>
                </a:spcBef>
                <a:spcAft>
                  <a:spcPts val="0"/>
                </a:spcAft>
                <a:buClr>
                  <a:schemeClr val="dk1"/>
                </a:buClr>
                <a:buSzPts val="2800"/>
              </a:pPr>
              <a:r>
                <a:rPr lang="en-US" sz="1400" b="1" dirty="0"/>
                <a:t>Education</a:t>
              </a:r>
              <a:r>
                <a:rPr lang="en-US" sz="1400" dirty="0"/>
                <a:t>: Type of last (max) Education</a:t>
              </a:r>
            </a:p>
            <a:p>
              <a:pPr lvl="0">
                <a:spcBef>
                  <a:spcPts val="1800"/>
                </a:spcBef>
                <a:spcAft>
                  <a:spcPts val="0"/>
                </a:spcAft>
                <a:buClr>
                  <a:schemeClr val="dk1"/>
                </a:buClr>
                <a:buSzPts val="2800"/>
              </a:pPr>
              <a:r>
                <a:rPr lang="en-US" sz="1400" b="1" dirty="0" err="1"/>
                <a:t>Education_num</a:t>
              </a:r>
              <a:r>
                <a:rPr lang="en-US" sz="1400" dirty="0"/>
                <a:t>: Years spend on studies</a:t>
              </a:r>
            </a:p>
            <a:p>
              <a:pPr lvl="0">
                <a:spcBef>
                  <a:spcPts val="1800"/>
                </a:spcBef>
                <a:spcAft>
                  <a:spcPts val="0"/>
                </a:spcAft>
                <a:buClr>
                  <a:schemeClr val="dk1"/>
                </a:buClr>
                <a:buSzPts val="2800"/>
              </a:pPr>
              <a:r>
                <a:rPr lang="en-US" sz="1400" b="1" dirty="0"/>
                <a:t>Marital Status</a:t>
              </a:r>
              <a:r>
                <a:rPr lang="en-US" sz="1400" dirty="0"/>
                <a:t>: Person married or not</a:t>
              </a:r>
            </a:p>
            <a:p>
              <a:pPr lvl="0">
                <a:spcBef>
                  <a:spcPts val="1800"/>
                </a:spcBef>
                <a:spcAft>
                  <a:spcPts val="0"/>
                </a:spcAft>
                <a:buClr>
                  <a:schemeClr val="dk1"/>
                </a:buClr>
                <a:buSzPts val="2800"/>
              </a:pPr>
              <a:r>
                <a:rPr lang="en-US" sz="1400" b="1" dirty="0"/>
                <a:t>Occupation</a:t>
              </a:r>
              <a:r>
                <a:rPr lang="en-US" sz="1400" dirty="0"/>
                <a:t>: Job or profession</a:t>
              </a:r>
            </a:p>
            <a:p>
              <a:pPr lvl="0">
                <a:spcBef>
                  <a:spcPts val="1800"/>
                </a:spcBef>
                <a:spcAft>
                  <a:spcPts val="0"/>
                </a:spcAft>
                <a:buClr>
                  <a:schemeClr val="dk1"/>
                </a:buClr>
                <a:buSzPts val="2800"/>
              </a:pPr>
              <a:r>
                <a:rPr lang="en-US" sz="1400" b="1" dirty="0"/>
                <a:t>Relationship</a:t>
              </a:r>
              <a:r>
                <a:rPr lang="en-US" sz="1400" dirty="0"/>
                <a:t>: Bounded by any relation or dependent </a:t>
              </a:r>
            </a:p>
            <a:p>
              <a:pPr lvl="0">
                <a:spcBef>
                  <a:spcPts val="1800"/>
                </a:spcBef>
                <a:spcAft>
                  <a:spcPts val="0"/>
                </a:spcAft>
                <a:buClr>
                  <a:schemeClr val="dk1"/>
                </a:buClr>
                <a:buSzPts val="2800"/>
              </a:pPr>
              <a:r>
                <a:rPr lang="en-US" sz="1400" b="1" dirty="0"/>
                <a:t>Race</a:t>
              </a:r>
              <a:r>
                <a:rPr lang="en-US" sz="1400" dirty="0"/>
                <a:t>: Ethnicity of the employee</a:t>
              </a:r>
            </a:p>
            <a:p>
              <a:pPr lvl="0">
                <a:spcBef>
                  <a:spcPts val="1800"/>
                </a:spcBef>
                <a:spcAft>
                  <a:spcPts val="0"/>
                </a:spcAft>
                <a:buClr>
                  <a:schemeClr val="dk1"/>
                </a:buClr>
                <a:buSzPts val="2800"/>
              </a:pPr>
              <a:r>
                <a:rPr lang="en-US" sz="1400" b="1" dirty="0"/>
                <a:t>Gender</a:t>
              </a:r>
              <a:r>
                <a:rPr lang="en-US" sz="1400" dirty="0"/>
                <a:t>: Gender of the employee</a:t>
              </a:r>
            </a:p>
            <a:p>
              <a:pPr lvl="0">
                <a:spcBef>
                  <a:spcPts val="1800"/>
                </a:spcBef>
                <a:spcAft>
                  <a:spcPts val="0"/>
                </a:spcAft>
                <a:buClr>
                  <a:schemeClr val="dk1"/>
                </a:buClr>
                <a:buSzPts val="2800"/>
              </a:pPr>
              <a:r>
                <a:rPr lang="en-US" sz="1400" b="1" dirty="0"/>
                <a:t>Capital-gain</a:t>
              </a:r>
              <a:r>
                <a:rPr lang="en-US" sz="1400" dirty="0"/>
                <a:t>: Profit earned when selling a capital asset, such as stocks, real estate, or valuable possessions</a:t>
              </a:r>
            </a:p>
            <a:p>
              <a:pPr lvl="0">
                <a:spcBef>
                  <a:spcPts val="1800"/>
                </a:spcBef>
                <a:spcAft>
                  <a:spcPts val="0"/>
                </a:spcAft>
                <a:buClr>
                  <a:schemeClr val="dk1"/>
                </a:buClr>
                <a:buSzPts val="2800"/>
              </a:pPr>
              <a:r>
                <a:rPr lang="en-US" sz="1400" b="1" dirty="0"/>
                <a:t>Capital-loss</a:t>
              </a:r>
              <a:r>
                <a:rPr lang="en-US" sz="1400" dirty="0"/>
                <a:t>: Financial loss incurred when selling a capital asset at a price lower than its original purchase price</a:t>
              </a:r>
            </a:p>
            <a:p>
              <a:pPr>
                <a:spcBef>
                  <a:spcPts val="1800"/>
                </a:spcBef>
                <a:buClr>
                  <a:schemeClr val="dk1"/>
                </a:buClr>
                <a:buSzPts val="2800"/>
              </a:pPr>
              <a:r>
                <a:rPr lang="en-US" sz="1400" b="1" dirty="0"/>
                <a:t>Hours/week</a:t>
              </a:r>
              <a:r>
                <a:rPr lang="en-US" sz="1400" dirty="0"/>
                <a:t>: How many working hours in a week</a:t>
              </a:r>
            </a:p>
            <a:p>
              <a:pPr>
                <a:spcBef>
                  <a:spcPts val="1800"/>
                </a:spcBef>
                <a:buClr>
                  <a:schemeClr val="dk1"/>
                </a:buClr>
                <a:buSzPts val="2800"/>
              </a:pPr>
              <a:r>
                <a:rPr lang="en-US" sz="1400" b="1" dirty="0"/>
                <a:t>Country</a:t>
              </a:r>
              <a:r>
                <a:rPr lang="en-US" sz="1400" dirty="0"/>
                <a:t>: Country where it belongs</a:t>
              </a:r>
            </a:p>
            <a:p>
              <a:pPr>
                <a:spcBef>
                  <a:spcPts val="1800"/>
                </a:spcBef>
                <a:buClr>
                  <a:schemeClr val="dk1"/>
                </a:buClr>
                <a:buSzPts val="2800"/>
              </a:pPr>
              <a:r>
                <a:rPr lang="en-US" sz="1400" b="1" dirty="0"/>
                <a:t>Income threshold</a:t>
              </a:r>
              <a:r>
                <a:rPr lang="en-US" sz="1400" dirty="0"/>
                <a:t>(Target Column) : Two range of Income one is &lt;=50k and &gt;50K</a:t>
              </a:r>
            </a:p>
          </p:txBody>
        </p:sp>
        <p:pic>
          <p:nvPicPr>
            <p:cNvPr id="5" name="Graphic 4" descr="Badge Tick with solid fill">
              <a:extLst>
                <a:ext uri="{FF2B5EF4-FFF2-40B4-BE49-F238E27FC236}">
                  <a16:creationId xmlns:a16="http://schemas.microsoft.com/office/drawing/2014/main" id="{DDBDB174-F993-C5D5-0CAB-7DC82150A0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9895" y="148093"/>
              <a:ext cx="438762" cy="438762"/>
            </a:xfrm>
            <a:prstGeom prst="rect">
              <a:avLst/>
            </a:prstGeom>
          </p:spPr>
        </p:pic>
        <p:pic>
          <p:nvPicPr>
            <p:cNvPr id="7" name="Graphic 6" descr="Badge Tick with solid fill">
              <a:extLst>
                <a:ext uri="{FF2B5EF4-FFF2-40B4-BE49-F238E27FC236}">
                  <a16:creationId xmlns:a16="http://schemas.microsoft.com/office/drawing/2014/main" id="{8036769D-FC43-D44E-F128-E95D713F48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554371"/>
              <a:ext cx="438762" cy="438762"/>
            </a:xfrm>
            <a:prstGeom prst="rect">
              <a:avLst/>
            </a:prstGeom>
          </p:spPr>
        </p:pic>
        <p:pic>
          <p:nvPicPr>
            <p:cNvPr id="8" name="Graphic 7" descr="Badge Tick with solid fill">
              <a:extLst>
                <a:ext uri="{FF2B5EF4-FFF2-40B4-BE49-F238E27FC236}">
                  <a16:creationId xmlns:a16="http://schemas.microsoft.com/office/drawing/2014/main" id="{AFCB5BF5-8EDB-03F6-C92B-C4C2FDAE2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998204"/>
              <a:ext cx="438762" cy="438762"/>
            </a:xfrm>
            <a:prstGeom prst="rect">
              <a:avLst/>
            </a:prstGeom>
          </p:spPr>
        </p:pic>
        <p:pic>
          <p:nvPicPr>
            <p:cNvPr id="9" name="Graphic 8" descr="Badge Tick with solid fill">
              <a:extLst>
                <a:ext uri="{FF2B5EF4-FFF2-40B4-BE49-F238E27FC236}">
                  <a16:creationId xmlns:a16="http://schemas.microsoft.com/office/drawing/2014/main" id="{96BAC6FA-E633-D814-71F5-3144FD5249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1414044"/>
              <a:ext cx="438762" cy="438762"/>
            </a:xfrm>
            <a:prstGeom prst="rect">
              <a:avLst/>
            </a:prstGeom>
          </p:spPr>
        </p:pic>
        <p:pic>
          <p:nvPicPr>
            <p:cNvPr id="10" name="Graphic 9" descr="Badge Tick with solid fill">
              <a:extLst>
                <a:ext uri="{FF2B5EF4-FFF2-40B4-BE49-F238E27FC236}">
                  <a16:creationId xmlns:a16="http://schemas.microsoft.com/office/drawing/2014/main" id="{5136AE4B-52F3-8F64-EAE8-9C9F928EA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1829653"/>
              <a:ext cx="438762" cy="438762"/>
            </a:xfrm>
            <a:prstGeom prst="rect">
              <a:avLst/>
            </a:prstGeom>
          </p:spPr>
        </p:pic>
        <p:pic>
          <p:nvPicPr>
            <p:cNvPr id="13" name="Graphic 12" descr="Badge Tick with solid fill">
              <a:extLst>
                <a:ext uri="{FF2B5EF4-FFF2-40B4-BE49-F238E27FC236}">
                  <a16:creationId xmlns:a16="http://schemas.microsoft.com/office/drawing/2014/main" id="{F802DE68-81E9-642F-928A-94DC4983C0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2246073"/>
              <a:ext cx="438762" cy="438762"/>
            </a:xfrm>
            <a:prstGeom prst="rect">
              <a:avLst/>
            </a:prstGeom>
          </p:spPr>
        </p:pic>
        <p:pic>
          <p:nvPicPr>
            <p:cNvPr id="15" name="Graphic 14" descr="Badge Tick with solid fill">
              <a:extLst>
                <a:ext uri="{FF2B5EF4-FFF2-40B4-BE49-F238E27FC236}">
                  <a16:creationId xmlns:a16="http://schemas.microsoft.com/office/drawing/2014/main" id="{3A20C786-270D-9DDC-224C-75AAF62ACF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2685973"/>
              <a:ext cx="438762" cy="438762"/>
            </a:xfrm>
            <a:prstGeom prst="rect">
              <a:avLst/>
            </a:prstGeom>
          </p:spPr>
        </p:pic>
        <p:pic>
          <p:nvPicPr>
            <p:cNvPr id="17" name="Graphic 16" descr="Badge Tick with solid fill">
              <a:extLst>
                <a:ext uri="{FF2B5EF4-FFF2-40B4-BE49-F238E27FC236}">
                  <a16:creationId xmlns:a16="http://schemas.microsoft.com/office/drawing/2014/main" id="{D2C67426-F1BF-48B9-45E9-BFCB2BFAE2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3089484"/>
              <a:ext cx="438762" cy="438762"/>
            </a:xfrm>
            <a:prstGeom prst="rect">
              <a:avLst/>
            </a:prstGeom>
          </p:spPr>
        </p:pic>
        <p:pic>
          <p:nvPicPr>
            <p:cNvPr id="19" name="Graphic 18" descr="Badge Tick with solid fill">
              <a:extLst>
                <a:ext uri="{FF2B5EF4-FFF2-40B4-BE49-F238E27FC236}">
                  <a16:creationId xmlns:a16="http://schemas.microsoft.com/office/drawing/2014/main" id="{32CAD970-CB25-03CC-F00E-6E606980A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3491737"/>
              <a:ext cx="438762" cy="438762"/>
            </a:xfrm>
            <a:prstGeom prst="rect">
              <a:avLst/>
            </a:prstGeom>
          </p:spPr>
        </p:pic>
        <p:pic>
          <p:nvPicPr>
            <p:cNvPr id="21" name="Graphic 20" descr="Badge Tick with solid fill">
              <a:extLst>
                <a:ext uri="{FF2B5EF4-FFF2-40B4-BE49-F238E27FC236}">
                  <a16:creationId xmlns:a16="http://schemas.microsoft.com/office/drawing/2014/main" id="{291B8D7A-43A5-DCA1-330F-6D66343142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3918367"/>
              <a:ext cx="438762" cy="438762"/>
            </a:xfrm>
            <a:prstGeom prst="rect">
              <a:avLst/>
            </a:prstGeom>
          </p:spPr>
        </p:pic>
        <p:pic>
          <p:nvPicPr>
            <p:cNvPr id="23" name="Graphic 22" descr="Badge Tick with solid fill">
              <a:extLst>
                <a:ext uri="{FF2B5EF4-FFF2-40B4-BE49-F238E27FC236}">
                  <a16:creationId xmlns:a16="http://schemas.microsoft.com/office/drawing/2014/main" id="{1D37CFED-A5DE-2E16-A0E0-272338D38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4360894"/>
              <a:ext cx="438762" cy="438762"/>
            </a:xfrm>
            <a:prstGeom prst="rect">
              <a:avLst/>
            </a:prstGeom>
          </p:spPr>
        </p:pic>
        <p:pic>
          <p:nvPicPr>
            <p:cNvPr id="25" name="Graphic 24" descr="Badge Tick with solid fill">
              <a:extLst>
                <a:ext uri="{FF2B5EF4-FFF2-40B4-BE49-F238E27FC236}">
                  <a16:creationId xmlns:a16="http://schemas.microsoft.com/office/drawing/2014/main" id="{F6838FC5-BDCA-F689-47B5-C85497049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4967870"/>
              <a:ext cx="438762" cy="438762"/>
            </a:xfrm>
            <a:prstGeom prst="rect">
              <a:avLst/>
            </a:prstGeom>
          </p:spPr>
        </p:pic>
        <p:pic>
          <p:nvPicPr>
            <p:cNvPr id="26" name="Graphic 25" descr="Badge Tick with solid fill">
              <a:extLst>
                <a:ext uri="{FF2B5EF4-FFF2-40B4-BE49-F238E27FC236}">
                  <a16:creationId xmlns:a16="http://schemas.microsoft.com/office/drawing/2014/main" id="{8ABB12AB-4C4A-C3F8-BD88-8B78D53ACD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5544603"/>
              <a:ext cx="438762" cy="438762"/>
            </a:xfrm>
            <a:prstGeom prst="rect">
              <a:avLst/>
            </a:prstGeom>
          </p:spPr>
        </p:pic>
        <p:pic>
          <p:nvPicPr>
            <p:cNvPr id="27" name="Graphic 26" descr="Badge Tick with solid fill">
              <a:extLst>
                <a:ext uri="{FF2B5EF4-FFF2-40B4-BE49-F238E27FC236}">
                  <a16:creationId xmlns:a16="http://schemas.microsoft.com/office/drawing/2014/main" id="{D1379DD3-BBDC-1AE6-DDE6-3F9D688636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65" y="5974034"/>
              <a:ext cx="438762" cy="438762"/>
            </a:xfrm>
            <a:prstGeom prst="rect">
              <a:avLst/>
            </a:prstGeom>
          </p:spPr>
        </p:pic>
        <p:pic>
          <p:nvPicPr>
            <p:cNvPr id="28" name="Graphic 27" descr="Badge Tick with solid fill">
              <a:extLst>
                <a:ext uri="{FF2B5EF4-FFF2-40B4-BE49-F238E27FC236}">
                  <a16:creationId xmlns:a16="http://schemas.microsoft.com/office/drawing/2014/main" id="{B1DFC8B5-5C0E-4074-ACCF-44C30BE0A8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65" y="6412796"/>
              <a:ext cx="438762" cy="438762"/>
            </a:xfrm>
            <a:prstGeom prst="rect">
              <a:avLst/>
            </a:prstGeom>
          </p:spPr>
        </p:pic>
      </p:grpSp>
    </p:spTree>
    <p:extLst>
      <p:ext uri="{BB962C8B-B14F-4D97-AF65-F5344CB8AC3E}">
        <p14:creationId xmlns:p14="http://schemas.microsoft.com/office/powerpoint/2010/main" val="64084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About Data</a:t>
            </a:r>
          </a:p>
        </p:txBody>
      </p:sp>
      <p:sp>
        <p:nvSpPr>
          <p:cNvPr id="7" name="TextBox 6">
            <a:extLst>
              <a:ext uri="{FF2B5EF4-FFF2-40B4-BE49-F238E27FC236}">
                <a16:creationId xmlns:a16="http://schemas.microsoft.com/office/drawing/2014/main" id="{BB407EF5-5B04-BA34-7ADC-8B50E55C40A2}"/>
              </a:ext>
            </a:extLst>
          </p:cNvPr>
          <p:cNvSpPr txBox="1"/>
          <p:nvPr/>
        </p:nvSpPr>
        <p:spPr>
          <a:xfrm>
            <a:off x="4250422" y="655975"/>
            <a:ext cx="6555347" cy="5546047"/>
          </a:xfrm>
          <a:prstGeom prst="rect">
            <a:avLst/>
          </a:prstGeom>
        </p:spPr>
        <p:txBody>
          <a:bodyPr vert="horz" lIns="91440" tIns="45720" rIns="91440" bIns="45720" rtlCol="0" anchor="ctr">
            <a:normAutofit/>
          </a:bodyPr>
          <a:lstStyle/>
          <a:p>
            <a:pPr marL="342900" indent="-228600" algn="just">
              <a:buFont typeface="Arial" panose="020B0604020202020204" pitchFamily="34" charset="0"/>
              <a:buChar char="•"/>
            </a:pPr>
            <a:r>
              <a:rPr lang="en-US" sz="1600" b="1" dirty="0"/>
              <a:t>The data consists of 32561 rows, 15 columns.</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The data has 6 numerical variables:</a:t>
            </a:r>
          </a:p>
          <a:p>
            <a:pPr marL="857250" lvl="2" indent="-285750" algn="just">
              <a:buSzPct val="75000"/>
              <a:buFont typeface="Courier New" panose="02070309020205020404" pitchFamily="49" charset="0"/>
              <a:buChar char="o"/>
            </a:pPr>
            <a:r>
              <a:rPr lang="en-US" sz="1600" dirty="0"/>
              <a:t>Age, </a:t>
            </a:r>
            <a:r>
              <a:rPr lang="en-US" sz="1600" dirty="0" err="1"/>
              <a:t>Final_census</a:t>
            </a:r>
            <a:r>
              <a:rPr lang="en-US" sz="1600" dirty="0"/>
              <a:t>, Education-num, capital-gain, capital-loss, hours-per-week</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The data has 9 categorical variables:</a:t>
            </a:r>
          </a:p>
          <a:p>
            <a:pPr marL="857250" lvl="2" indent="-285750" algn="just">
              <a:buSzPct val="75000"/>
              <a:buFont typeface="Courier New" panose="02070309020205020404" pitchFamily="49" charset="0"/>
              <a:buChar char="o"/>
            </a:pPr>
            <a:r>
              <a:rPr lang="en-US" sz="1600" dirty="0"/>
              <a:t>Profession Class, Education, marital-status, occupation, relationship, race, Gender, country, income</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It has 14 independent variables:</a:t>
            </a:r>
          </a:p>
          <a:p>
            <a:pPr marL="857250" lvl="2" indent="-285750" algn="just">
              <a:buSzPct val="75000"/>
              <a:buFont typeface="Courier New" panose="02070309020205020404" pitchFamily="49" charset="0"/>
              <a:buChar char="o"/>
            </a:pPr>
            <a:r>
              <a:rPr lang="en-US" sz="1600" dirty="0"/>
              <a:t>Age, Profession Class, </a:t>
            </a:r>
            <a:r>
              <a:rPr lang="en-US" sz="1600" dirty="0" err="1"/>
              <a:t>Final_census</a:t>
            </a:r>
            <a:r>
              <a:rPr lang="en-US" sz="1600" dirty="0"/>
              <a:t>,  Education,  Education-num,  marital-status,  occupation,  	relationship,  race, Gender,  capital-gain,  capital-loss,  hours-per-week,  country,  income</a:t>
            </a:r>
          </a:p>
          <a:p>
            <a:pPr marL="342900" indent="-228600" algn="just">
              <a:buFont typeface="Arial" panose="020B0604020202020204" pitchFamily="34" charset="0"/>
              <a:buChar char="•"/>
            </a:pPr>
            <a:endParaRPr lang="en-US" sz="1600" dirty="0"/>
          </a:p>
          <a:p>
            <a:pPr marL="342900" indent="-228600" algn="just">
              <a:buFont typeface="Arial" panose="020B0604020202020204" pitchFamily="34" charset="0"/>
              <a:buChar char="•"/>
            </a:pPr>
            <a:r>
              <a:rPr lang="en-US" sz="1600" b="1" dirty="0"/>
              <a:t>Dependent variable: </a:t>
            </a:r>
            <a:r>
              <a:rPr lang="en-US" sz="1600" dirty="0"/>
              <a:t>income</a:t>
            </a:r>
            <a:r>
              <a:rPr lang="en-US" sz="1600" b="1" dirty="0"/>
              <a:t>	</a:t>
            </a:r>
          </a:p>
        </p:txBody>
      </p:sp>
      <p:sp>
        <p:nvSpPr>
          <p:cNvPr id="5" name="Rectangle 4">
            <a:extLst>
              <a:ext uri="{FF2B5EF4-FFF2-40B4-BE49-F238E27FC236}">
                <a16:creationId xmlns:a16="http://schemas.microsoft.com/office/drawing/2014/main" id="{E2372EFE-9D86-D814-C964-357D33F6E270}"/>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41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806825" y="457201"/>
            <a:ext cx="2844800" cy="358887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dirty="0">
                <a:solidFill>
                  <a:srgbClr val="FFFFFF"/>
                </a:solidFill>
                <a:latin typeface="+mj-lt"/>
                <a:ea typeface="+mj-ea"/>
                <a:cs typeface="+mj-cs"/>
              </a:rPr>
              <a:t>Population</a:t>
            </a:r>
          </a:p>
          <a:p>
            <a:pPr algn="r">
              <a:lnSpc>
                <a:spcPct val="90000"/>
              </a:lnSpc>
              <a:spcBef>
                <a:spcPct val="0"/>
              </a:spcBef>
              <a:spcAft>
                <a:spcPts val="600"/>
              </a:spcAft>
            </a:pPr>
            <a:r>
              <a:rPr lang="en-US" sz="4000" b="1" dirty="0">
                <a:solidFill>
                  <a:srgbClr val="FFFFFF"/>
                </a:solidFill>
                <a:latin typeface="+mj-lt"/>
                <a:ea typeface="+mj-ea"/>
                <a:cs typeface="+mj-cs"/>
              </a:rPr>
              <a:t>Analysis</a:t>
            </a:r>
          </a:p>
        </p:txBody>
      </p:sp>
      <p:sp>
        <p:nvSpPr>
          <p:cNvPr id="10" name="TextBox 9">
            <a:extLst>
              <a:ext uri="{FF2B5EF4-FFF2-40B4-BE49-F238E27FC236}">
                <a16:creationId xmlns:a16="http://schemas.microsoft.com/office/drawing/2014/main" id="{B6FE5D85-7242-AA63-392A-C1FB0B90B109}"/>
              </a:ext>
            </a:extLst>
          </p:cNvPr>
          <p:cNvSpPr txBox="1"/>
          <p:nvPr/>
        </p:nvSpPr>
        <p:spPr>
          <a:xfrm>
            <a:off x="4282752" y="4441371"/>
            <a:ext cx="7482264" cy="1351656"/>
          </a:xfrm>
          <a:prstGeom prst="rect">
            <a:avLst/>
          </a:prstGeom>
        </p:spPr>
        <p:txBody>
          <a:bodyPr vert="horz" lIns="91440" tIns="45720" rIns="91440" bIns="45720" rtlCol="0" anchor="ctr">
            <a:normAutofit/>
          </a:bodyPr>
          <a:lstStyle/>
          <a:p>
            <a:pPr marL="57150" algn="just">
              <a:lnSpc>
                <a:spcPct val="90000"/>
              </a:lnSpc>
              <a:spcAft>
                <a:spcPts val="600"/>
              </a:spcAft>
            </a:pPr>
            <a:r>
              <a:rPr lang="en-US" sz="1700" b="0" i="0" dirty="0">
                <a:effectLst/>
              </a:rPr>
              <a:t>Looking at the first graph, the population with income greater than 50K is less than half of the population with income less than 50K. The United States has the largest population among all other countries.</a:t>
            </a:r>
            <a:endParaRPr lang="en-US" sz="1700" dirty="0"/>
          </a:p>
        </p:txBody>
      </p:sp>
      <p:pic>
        <p:nvPicPr>
          <p:cNvPr id="3" name="Picture 2">
            <a:extLst>
              <a:ext uri="{FF2B5EF4-FFF2-40B4-BE49-F238E27FC236}">
                <a16:creationId xmlns:a16="http://schemas.microsoft.com/office/drawing/2014/main" id="{D079772D-FE15-4033-2C06-BA9A822AAA10}"/>
              </a:ext>
            </a:extLst>
          </p:cNvPr>
          <p:cNvPicPr>
            <a:picLocks noChangeAspect="1"/>
          </p:cNvPicPr>
          <p:nvPr/>
        </p:nvPicPr>
        <p:blipFill>
          <a:blip r:embed="rId2"/>
          <a:stretch>
            <a:fillRect/>
          </a:stretch>
        </p:blipFill>
        <p:spPr>
          <a:xfrm>
            <a:off x="7667821" y="931708"/>
            <a:ext cx="4310628" cy="2834237"/>
          </a:xfrm>
          <a:prstGeom prst="rect">
            <a:avLst/>
          </a:prstGeom>
        </p:spPr>
      </p:pic>
      <p:pic>
        <p:nvPicPr>
          <p:cNvPr id="5" name="Picture 4">
            <a:extLst>
              <a:ext uri="{FF2B5EF4-FFF2-40B4-BE49-F238E27FC236}">
                <a16:creationId xmlns:a16="http://schemas.microsoft.com/office/drawing/2014/main" id="{6565C34C-80BC-99E1-81CD-6C96DD2D84C2}"/>
              </a:ext>
            </a:extLst>
          </p:cNvPr>
          <p:cNvPicPr>
            <a:picLocks noChangeAspect="1"/>
          </p:cNvPicPr>
          <p:nvPr/>
        </p:nvPicPr>
        <p:blipFill>
          <a:blip r:embed="rId3"/>
          <a:stretch>
            <a:fillRect/>
          </a:stretch>
        </p:blipFill>
        <p:spPr>
          <a:xfrm>
            <a:off x="4400792" y="719739"/>
            <a:ext cx="3199055" cy="3258175"/>
          </a:xfrm>
          <a:prstGeom prst="rect">
            <a:avLst/>
          </a:prstGeom>
        </p:spPr>
      </p:pic>
    </p:spTree>
    <p:extLst>
      <p:ext uri="{BB962C8B-B14F-4D97-AF65-F5344CB8AC3E}">
        <p14:creationId xmlns:p14="http://schemas.microsoft.com/office/powerpoint/2010/main" val="73776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F7FF01-6754-BD8F-10DA-ADA7299F5369}"/>
              </a:ext>
            </a:extLst>
          </p:cNvPr>
          <p:cNvSpPr txBox="1"/>
          <p:nvPr/>
        </p:nvSpPr>
        <p:spPr>
          <a:xfrm>
            <a:off x="806825" y="457201"/>
            <a:ext cx="2844800" cy="358887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dirty="0">
                <a:solidFill>
                  <a:srgbClr val="FFFFFF"/>
                </a:solidFill>
                <a:latin typeface="+mj-lt"/>
                <a:ea typeface="+mj-ea"/>
                <a:cs typeface="+mj-cs"/>
              </a:rPr>
              <a:t>Income by Gender</a:t>
            </a:r>
          </a:p>
        </p:txBody>
      </p:sp>
      <p:sp>
        <p:nvSpPr>
          <p:cNvPr id="7" name="TextBox 6">
            <a:extLst>
              <a:ext uri="{FF2B5EF4-FFF2-40B4-BE49-F238E27FC236}">
                <a16:creationId xmlns:a16="http://schemas.microsoft.com/office/drawing/2014/main" id="{BB407EF5-5B04-BA34-7ADC-8B50E55C40A2}"/>
              </a:ext>
            </a:extLst>
          </p:cNvPr>
          <p:cNvSpPr txBox="1"/>
          <p:nvPr/>
        </p:nvSpPr>
        <p:spPr>
          <a:xfrm>
            <a:off x="4178155" y="4356016"/>
            <a:ext cx="7378748" cy="1179072"/>
          </a:xfrm>
          <a:prstGeom prst="rect">
            <a:avLst/>
          </a:prstGeom>
        </p:spPr>
        <p:txBody>
          <a:bodyPr vert="horz" lIns="91440" tIns="45720" rIns="91440" bIns="45720" rtlCol="0" anchor="ctr">
            <a:normAutofit/>
          </a:bodyPr>
          <a:lstStyle/>
          <a:p>
            <a:pPr marL="57150">
              <a:lnSpc>
                <a:spcPct val="90000"/>
              </a:lnSpc>
              <a:spcAft>
                <a:spcPts val="600"/>
              </a:spcAft>
            </a:pPr>
            <a:r>
              <a:rPr lang="en-US" sz="1700" dirty="0"/>
              <a:t>Here, males are more prominent than females. Even when expecting income exceeding 50K, males are more prominent.</a:t>
            </a:r>
          </a:p>
        </p:txBody>
      </p:sp>
      <p:pic>
        <p:nvPicPr>
          <p:cNvPr id="13" name="Picture 12">
            <a:extLst>
              <a:ext uri="{FF2B5EF4-FFF2-40B4-BE49-F238E27FC236}">
                <a16:creationId xmlns:a16="http://schemas.microsoft.com/office/drawing/2014/main" id="{7A3C5328-82BF-A135-BD42-44B600110B37}"/>
              </a:ext>
            </a:extLst>
          </p:cNvPr>
          <p:cNvPicPr>
            <a:picLocks noChangeAspect="1"/>
          </p:cNvPicPr>
          <p:nvPr/>
        </p:nvPicPr>
        <p:blipFill>
          <a:blip r:embed="rId2"/>
          <a:stretch>
            <a:fillRect/>
          </a:stretch>
        </p:blipFill>
        <p:spPr>
          <a:xfrm>
            <a:off x="4178154" y="835218"/>
            <a:ext cx="3688687" cy="3145091"/>
          </a:xfrm>
          <a:prstGeom prst="rect">
            <a:avLst/>
          </a:prstGeom>
        </p:spPr>
      </p:pic>
      <p:pic>
        <p:nvPicPr>
          <p:cNvPr id="11" name="Picture 10">
            <a:extLst>
              <a:ext uri="{FF2B5EF4-FFF2-40B4-BE49-F238E27FC236}">
                <a16:creationId xmlns:a16="http://schemas.microsoft.com/office/drawing/2014/main" id="{7C6D06F0-E1DB-4760-5A4C-B16BBE0DC5A1}"/>
              </a:ext>
            </a:extLst>
          </p:cNvPr>
          <p:cNvPicPr>
            <a:picLocks noChangeAspect="1"/>
          </p:cNvPicPr>
          <p:nvPr/>
        </p:nvPicPr>
        <p:blipFill>
          <a:blip r:embed="rId3"/>
          <a:stretch>
            <a:fillRect/>
          </a:stretch>
        </p:blipFill>
        <p:spPr>
          <a:xfrm>
            <a:off x="8007181" y="754900"/>
            <a:ext cx="3549722" cy="3305727"/>
          </a:xfrm>
          <a:prstGeom prst="rect">
            <a:avLst/>
          </a:prstGeom>
        </p:spPr>
      </p:pic>
    </p:spTree>
    <p:extLst>
      <p:ext uri="{BB962C8B-B14F-4D97-AF65-F5344CB8AC3E}">
        <p14:creationId xmlns:p14="http://schemas.microsoft.com/office/powerpoint/2010/main" val="141158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Income by Country</a:t>
            </a:r>
          </a:p>
        </p:txBody>
      </p:sp>
      <p:pic>
        <p:nvPicPr>
          <p:cNvPr id="17" name="Picture 16">
            <a:extLst>
              <a:ext uri="{FF2B5EF4-FFF2-40B4-BE49-F238E27FC236}">
                <a16:creationId xmlns:a16="http://schemas.microsoft.com/office/drawing/2014/main" id="{87F60BB3-8B33-AC03-99B1-25AFF6884DD7}"/>
              </a:ext>
            </a:extLst>
          </p:cNvPr>
          <p:cNvPicPr>
            <a:picLocks noChangeAspect="1"/>
          </p:cNvPicPr>
          <p:nvPr/>
        </p:nvPicPr>
        <p:blipFill>
          <a:blip r:embed="rId2"/>
          <a:stretch>
            <a:fillRect/>
          </a:stretch>
        </p:blipFill>
        <p:spPr>
          <a:xfrm>
            <a:off x="429405" y="1575461"/>
            <a:ext cx="2592872" cy="2466019"/>
          </a:xfrm>
          <a:prstGeom prst="rect">
            <a:avLst/>
          </a:prstGeom>
        </p:spPr>
      </p:pic>
      <p:pic>
        <p:nvPicPr>
          <p:cNvPr id="11" name="Picture 10">
            <a:extLst>
              <a:ext uri="{FF2B5EF4-FFF2-40B4-BE49-F238E27FC236}">
                <a16:creationId xmlns:a16="http://schemas.microsoft.com/office/drawing/2014/main" id="{409F2486-9142-F464-0346-033DF613BA40}"/>
              </a:ext>
            </a:extLst>
          </p:cNvPr>
          <p:cNvPicPr>
            <a:picLocks noChangeAspect="1"/>
          </p:cNvPicPr>
          <p:nvPr/>
        </p:nvPicPr>
        <p:blipFill>
          <a:blip r:embed="rId3"/>
          <a:stretch>
            <a:fillRect/>
          </a:stretch>
        </p:blipFill>
        <p:spPr>
          <a:xfrm>
            <a:off x="3617083" y="1621939"/>
            <a:ext cx="2465018" cy="2373062"/>
          </a:xfrm>
          <a:prstGeom prst="rect">
            <a:avLst/>
          </a:prstGeom>
        </p:spPr>
      </p:pic>
      <p:pic>
        <p:nvPicPr>
          <p:cNvPr id="15" name="Picture 14">
            <a:extLst>
              <a:ext uri="{FF2B5EF4-FFF2-40B4-BE49-F238E27FC236}">
                <a16:creationId xmlns:a16="http://schemas.microsoft.com/office/drawing/2014/main" id="{55B54380-3CF6-A1B8-B547-B452F32D10B2}"/>
              </a:ext>
            </a:extLst>
          </p:cNvPr>
          <p:cNvPicPr>
            <a:picLocks noChangeAspect="1"/>
          </p:cNvPicPr>
          <p:nvPr/>
        </p:nvPicPr>
        <p:blipFill>
          <a:blip r:embed="rId4"/>
          <a:stretch>
            <a:fillRect/>
          </a:stretch>
        </p:blipFill>
        <p:spPr>
          <a:xfrm>
            <a:off x="429405" y="3988169"/>
            <a:ext cx="9479706" cy="2756347"/>
          </a:xfrm>
          <a:prstGeom prst="rect">
            <a:avLst/>
          </a:prstGeom>
        </p:spPr>
      </p:pic>
      <p:sp>
        <p:nvSpPr>
          <p:cNvPr id="7" name="TextBox 6">
            <a:extLst>
              <a:ext uri="{FF2B5EF4-FFF2-40B4-BE49-F238E27FC236}">
                <a16:creationId xmlns:a16="http://schemas.microsoft.com/office/drawing/2014/main" id="{BB407EF5-5B04-BA34-7ADC-8B50E55C40A2}"/>
              </a:ext>
            </a:extLst>
          </p:cNvPr>
          <p:cNvSpPr txBox="1"/>
          <p:nvPr/>
        </p:nvSpPr>
        <p:spPr>
          <a:xfrm>
            <a:off x="6611593" y="1901875"/>
            <a:ext cx="4795935" cy="1706301"/>
          </a:xfrm>
          <a:prstGeom prst="rect">
            <a:avLst/>
          </a:prstGeom>
        </p:spPr>
        <p:txBody>
          <a:bodyPr vert="horz" lIns="91440" tIns="45720" rIns="91440" bIns="45720" rtlCol="0">
            <a:noAutofit/>
          </a:bodyPr>
          <a:lstStyle/>
          <a:p>
            <a:pPr marL="342900" indent="-228600" algn="just">
              <a:spcAft>
                <a:spcPts val="600"/>
              </a:spcAft>
              <a:buFont typeface="Arial" panose="020B0604020202020204" pitchFamily="34" charset="0"/>
              <a:buChar char="•"/>
            </a:pPr>
            <a:r>
              <a:rPr lang="en-US" sz="1700" dirty="0"/>
              <a:t>In the population, the United States is the major source of providing income greater than 50K. </a:t>
            </a:r>
          </a:p>
          <a:p>
            <a:pPr marL="342900" indent="-228600" algn="just">
              <a:spcAft>
                <a:spcPts val="600"/>
              </a:spcAft>
              <a:buFont typeface="Arial" panose="020B0604020202020204" pitchFamily="34" charset="0"/>
              <a:buChar char="•"/>
            </a:pPr>
            <a:r>
              <a:rPr lang="en-US" sz="1700" dirty="0"/>
              <a:t>The US has almost 5000 people with income greater than 50K, while other countries have populations in the hundreds only</a:t>
            </a:r>
            <a:r>
              <a:rPr lang="en-US" dirty="0"/>
              <a:t>.</a:t>
            </a:r>
          </a:p>
        </p:txBody>
      </p:sp>
    </p:spTree>
    <p:extLst>
      <p:ext uri="{BB962C8B-B14F-4D97-AF65-F5344CB8AC3E}">
        <p14:creationId xmlns:p14="http://schemas.microsoft.com/office/powerpoint/2010/main" val="125887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25" name="Rectangle 2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9F7FF01-6754-BD8F-10DA-ADA7299F5369}"/>
              </a:ext>
            </a:extLst>
          </p:cNvPr>
          <p:cNvSpPr txBox="1"/>
          <p:nvPr/>
        </p:nvSpPr>
        <p:spPr>
          <a:xfrm>
            <a:off x="1371600" y="407695"/>
            <a:ext cx="9724030" cy="8342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Income by Profession Class</a:t>
            </a:r>
          </a:p>
        </p:txBody>
      </p:sp>
      <p:sp>
        <p:nvSpPr>
          <p:cNvPr id="7" name="TextBox 6">
            <a:extLst>
              <a:ext uri="{FF2B5EF4-FFF2-40B4-BE49-F238E27FC236}">
                <a16:creationId xmlns:a16="http://schemas.microsoft.com/office/drawing/2014/main" id="{BB407EF5-5B04-BA34-7ADC-8B50E55C40A2}"/>
              </a:ext>
            </a:extLst>
          </p:cNvPr>
          <p:cNvSpPr txBox="1"/>
          <p:nvPr/>
        </p:nvSpPr>
        <p:spPr>
          <a:xfrm>
            <a:off x="597160" y="1840621"/>
            <a:ext cx="11056776" cy="2133001"/>
          </a:xfrm>
          <a:prstGeom prst="rect">
            <a:avLst/>
          </a:prstGeom>
        </p:spPr>
        <p:txBody>
          <a:bodyPr vert="horz" lIns="91440" tIns="45720" rIns="91440" bIns="45720" rtlCol="0">
            <a:normAutofit/>
          </a:bodyPr>
          <a:lstStyle/>
          <a:p>
            <a:pPr marL="342900" indent="-228600" algn="just">
              <a:spcAft>
                <a:spcPts val="600"/>
              </a:spcAft>
              <a:buFont typeface="Arial" panose="020B0604020202020204" pitchFamily="34" charset="0"/>
              <a:buChar char="•"/>
            </a:pPr>
            <a:r>
              <a:rPr lang="en-IN" sz="1700" dirty="0"/>
              <a:t>The profession class “Private” has a larger population than all other profession classes.</a:t>
            </a:r>
          </a:p>
          <a:p>
            <a:pPr marL="342900" indent="-228600" algn="just">
              <a:spcAft>
                <a:spcPts val="600"/>
              </a:spcAft>
              <a:buFont typeface="Arial" panose="020B0604020202020204" pitchFamily="34" charset="0"/>
              <a:buChar char="•"/>
            </a:pPr>
            <a:r>
              <a:rPr lang="en-IN" sz="1700" dirty="0"/>
              <a:t>Also, the profession class “Private” is a major source of providing income greater than 50K.</a:t>
            </a:r>
            <a:endParaRPr lang="en-US" sz="1700" dirty="0"/>
          </a:p>
        </p:txBody>
      </p:sp>
      <p:pic>
        <p:nvPicPr>
          <p:cNvPr id="2" name="Picture 1">
            <a:extLst>
              <a:ext uri="{FF2B5EF4-FFF2-40B4-BE49-F238E27FC236}">
                <a16:creationId xmlns:a16="http://schemas.microsoft.com/office/drawing/2014/main" id="{3B53C4C4-03CA-F305-189C-5285EF28F38B}"/>
              </a:ext>
            </a:extLst>
          </p:cNvPr>
          <p:cNvPicPr>
            <a:picLocks noChangeAspect="1"/>
          </p:cNvPicPr>
          <p:nvPr/>
        </p:nvPicPr>
        <p:blipFill>
          <a:blip r:embed="rId2"/>
          <a:stretch>
            <a:fillRect/>
          </a:stretch>
        </p:blipFill>
        <p:spPr>
          <a:xfrm>
            <a:off x="381935" y="2948495"/>
            <a:ext cx="6191793" cy="3482884"/>
          </a:xfrm>
          <a:prstGeom prst="rect">
            <a:avLst/>
          </a:prstGeom>
        </p:spPr>
      </p:pic>
      <p:pic>
        <p:nvPicPr>
          <p:cNvPr id="3" name="Picture 2">
            <a:extLst>
              <a:ext uri="{FF2B5EF4-FFF2-40B4-BE49-F238E27FC236}">
                <a16:creationId xmlns:a16="http://schemas.microsoft.com/office/drawing/2014/main" id="{28E5D1AE-0EB8-E117-ABB1-1E4E937063C2}"/>
              </a:ext>
            </a:extLst>
          </p:cNvPr>
          <p:cNvPicPr>
            <a:picLocks noChangeAspect="1"/>
          </p:cNvPicPr>
          <p:nvPr/>
        </p:nvPicPr>
        <p:blipFill>
          <a:blip r:embed="rId3"/>
          <a:stretch>
            <a:fillRect/>
          </a:stretch>
        </p:blipFill>
        <p:spPr>
          <a:xfrm>
            <a:off x="7106505" y="2948494"/>
            <a:ext cx="4014653" cy="3482885"/>
          </a:xfrm>
          <a:prstGeom prst="rect">
            <a:avLst/>
          </a:prstGeom>
        </p:spPr>
      </p:pic>
    </p:spTree>
    <p:extLst>
      <p:ext uri="{BB962C8B-B14F-4D97-AF65-F5344CB8AC3E}">
        <p14:creationId xmlns:p14="http://schemas.microsoft.com/office/powerpoint/2010/main" val="3958983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1158</TotalTime>
  <Words>1043</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SG</cp:lastModifiedBy>
  <cp:revision>9</cp:revision>
  <dcterms:created xsi:type="dcterms:W3CDTF">2023-12-30T13:17:48Z</dcterms:created>
  <dcterms:modified xsi:type="dcterms:W3CDTF">2024-01-19T06:45:38Z</dcterms:modified>
</cp:coreProperties>
</file>