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A032-34F6-4348-85DE-D14BB1E9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EF2A0-0234-48ED-8437-13B1B27A1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9514-1A2C-441C-88B4-D6499180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DBDF-3987-4937-BE2F-3B8029A2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CD85-9A75-4830-BB7E-FDB7C1B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3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93F-4E3E-4E01-886F-F7D8D54A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D399-D5F3-4327-8B5F-1E13DAFF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89CB-5C11-48AB-95E0-F927C266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7358-6CBC-4978-A8A7-6C6D2E9B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4ABE-48C3-4C4F-817E-CD3E4C8E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0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3B774-B909-49E8-A938-EAE0B932C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0F5EC-6F49-4351-A626-B7EB5B6F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B6A8-DE98-40EC-B4E5-0AB406D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536D-7397-4975-A324-F441EAA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2810-87DD-48C7-8051-12A01B1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7C1F-1B31-472C-AE2E-ED9CA1B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034A-55CD-418A-826A-0D3F614F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C1F3-6B54-4DE9-94D5-60D349BE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E718-C258-453D-BBBA-477DD351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CD66-7DA4-45F3-BB24-66DB333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3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CA4A-60FA-4D68-9F2A-ED35FEB8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E886-8DA7-464B-B19D-D82F6B4D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58E5-310E-41E9-AC9C-24EBB452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9C5-367D-45EA-A616-A4E5DD8A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EFEE-DAB5-46DD-A0A5-0BCA204F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CD07-194D-4B05-87BF-9ED6A1AA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4273-86DE-4EF9-9CA4-D5F4480C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8A157-AC39-4CE7-A05B-B1683D23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F0829-FF0D-4B96-A3CB-D44DB951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5A68-947A-4407-9F1F-7764A8A3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2318-AA16-423D-91C4-F059F075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616B-9706-44EA-ACF5-03E6A43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EA07-74B4-43A0-B732-33C43BC6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9D93A-4C4F-439E-B305-4574EC63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4EAC0-F1F6-44D6-8A38-EF0303310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DC25-2590-44BC-BD12-610A1BE4E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769C-4A20-4D24-908E-C7396CD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71922-324F-4393-BCBC-BFD451A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2DBDD-BF20-4179-B4E4-730D86B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713-A15C-45FF-9B39-79651D3C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E51F4-4FCB-46AB-9B3E-9FAB779F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53C5-0CD4-4F3D-A140-3B3CA096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B1C47-A419-4EA9-93DD-6609905C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CA1F0-2F40-4BD9-BDED-2FF484A7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AA4AC-8969-4A1B-9571-3F4464FF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516B7-E900-4116-BFB1-8C7BFBC0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E3F-CEAC-465D-86B1-D2F9745D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D62D-68EB-44F6-A838-57141B2D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C869-5187-4C87-B4E8-CFD7ABB1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55DF-8069-4C42-8F7E-D9D3A527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CCB0-77AE-4C07-9A6A-585AA95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01139-B9A7-40A2-AEF3-771B0100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8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38E6-2268-45A6-B3BE-D1B2C161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707D-34B7-4DB7-ADF5-F620F184E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4A069-7353-4A29-B0E8-D03DBB2C1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AC79-44B0-4B3E-84C8-DBA5280E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DAB3-BD78-4B11-9461-F960571D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5FDB1-AA7B-4E7F-A457-1C6F483B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3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DC8CF-5727-4012-9AB7-EC82A710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10A2B-0A4B-46B5-B048-18238F9B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D5B0-EFE5-437D-AEB6-270A6FBB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579F-E61C-4ABE-916B-67F46E4F4992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7B5C-F0F1-40EC-A081-F3EEB491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93B-85A1-4CD1-95D1-5B4A6788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E257-7361-484B-BABF-90405583B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77AB-856A-45DF-AC44-7909D40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99285"/>
          </a:xfrm>
        </p:spPr>
        <p:txBody>
          <a:bodyPr/>
          <a:lstStyle/>
          <a:p>
            <a:r>
              <a:rPr lang="en-IN" b="1" dirty="0"/>
              <a:t>         </a:t>
            </a:r>
            <a:r>
              <a:rPr lang="en-IN" sz="9600" b="1" dirty="0"/>
              <a:t>IP  ADDRESSING</a:t>
            </a:r>
          </a:p>
        </p:txBody>
      </p:sp>
    </p:spTree>
    <p:extLst>
      <p:ext uri="{BB962C8B-B14F-4D97-AF65-F5344CB8AC3E}">
        <p14:creationId xmlns:p14="http://schemas.microsoft.com/office/powerpoint/2010/main" val="166275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F4FE-15E7-4523-9898-D4BFFA49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4522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BC58-F932-4A86-90F0-BDD33266D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56021"/>
            <a:ext cx="9393541" cy="4587902"/>
          </a:xfrm>
        </p:spPr>
        <p:txBody>
          <a:bodyPr>
            <a:noAutofit/>
          </a:bodyPr>
          <a:lstStyle/>
          <a:p>
            <a:r>
              <a:rPr lang="en-IN" sz="3600" dirty="0"/>
              <a:t>  What  is  IP  address?   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                                        =        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                                                                                                           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                                                                                                              =</a:t>
            </a:r>
          </a:p>
          <a:p>
            <a:pPr marL="0" indent="0">
              <a:buNone/>
            </a:pPr>
            <a:r>
              <a:rPr lang="en-IN" sz="3600" dirty="0"/>
              <a:t>         </a:t>
            </a:r>
          </a:p>
        </p:txBody>
      </p:sp>
      <p:pic>
        <p:nvPicPr>
          <p:cNvPr id="1028" name="Picture 4" descr="Image result for phone number">
            <a:extLst>
              <a:ext uri="{FF2B5EF4-FFF2-40B4-BE49-F238E27FC236}">
                <a16:creationId xmlns:a16="http://schemas.microsoft.com/office/drawing/2014/main" id="{CE1628E4-B0CE-47CC-A2E3-A998994E2B7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xfrm>
            <a:off x="1249764" y="3004656"/>
            <a:ext cx="3935411" cy="310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p address">
            <a:extLst>
              <a:ext uri="{FF2B5EF4-FFF2-40B4-BE49-F238E27FC236}">
                <a16:creationId xmlns:a16="http://schemas.microsoft.com/office/drawing/2014/main" id="{463242DB-2BF6-43A1-B51D-7A298404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5" y="2787867"/>
            <a:ext cx="322839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4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3F9-4875-4D11-AA6A-5BC9943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1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IP  ADDRESS  &amp;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88611-EBB3-453D-9669-DE066CFB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 IP  address  is  nothing  but  a  string  of  numbers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All  the  computers  in  the  world  are  individually  addressed  using  IP  address.</a:t>
            </a:r>
          </a:p>
        </p:txBody>
      </p:sp>
    </p:spTree>
    <p:extLst>
      <p:ext uri="{BB962C8B-B14F-4D97-AF65-F5344CB8AC3E}">
        <p14:creationId xmlns:p14="http://schemas.microsoft.com/office/powerpoint/2010/main" val="269891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940C8D1-3C27-46A2-8985-858138EA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3" y="1383527"/>
            <a:ext cx="4736615" cy="3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equal to">
            <a:extLst>
              <a:ext uri="{FF2B5EF4-FFF2-40B4-BE49-F238E27FC236}">
                <a16:creationId xmlns:a16="http://schemas.microsoft.com/office/drawing/2014/main" id="{27703570-973B-43BD-92BA-22A0FB4E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86" y="2209800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aptop with ip address images">
            <a:extLst>
              <a:ext uri="{FF2B5EF4-FFF2-40B4-BE49-F238E27FC236}">
                <a16:creationId xmlns:a16="http://schemas.microsoft.com/office/drawing/2014/main" id="{CC5AF251-E309-4980-873F-D8D3CEA6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93" y="1518699"/>
            <a:ext cx="3402745" cy="3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2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8160-3E1A-43DF-B184-FE94C347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64532" cy="997889"/>
          </a:xfrm>
        </p:spPr>
        <p:txBody>
          <a:bodyPr>
            <a:normAutofit/>
          </a:bodyPr>
          <a:lstStyle/>
          <a:p>
            <a:r>
              <a:rPr lang="en-IN" sz="3600" b="1" dirty="0"/>
              <a:t>WHAT IS 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48A4-00D7-40BF-814F-DD3F50DF6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083" y="2051437"/>
            <a:ext cx="10498773" cy="391859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IP  stands  for  Internet  Protocol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It  is  a  set  of  rules  that  makes  Internet  work</a:t>
            </a:r>
          </a:p>
          <a:p>
            <a:endParaRPr lang="en-IN" sz="3600" dirty="0"/>
          </a:p>
        </p:txBody>
      </p:sp>
      <p:pic>
        <p:nvPicPr>
          <p:cNvPr id="4100" name="Picture 4" descr="Image result for pictures like watching youtube">
            <a:extLst>
              <a:ext uri="{FF2B5EF4-FFF2-40B4-BE49-F238E27FC236}">
                <a16:creationId xmlns:a16="http://schemas.microsoft.com/office/drawing/2014/main" id="{5EEB6C22-F1FE-4DDF-96F2-037A2A952B9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2882"/>
          <a:stretch>
            <a:fillRect/>
          </a:stretch>
        </p:blipFill>
        <p:spPr bwMode="auto">
          <a:xfrm>
            <a:off x="5756742" y="3588209"/>
            <a:ext cx="4318705" cy="25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6418-ACEF-41E1-9272-D154B5E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977"/>
            <a:ext cx="10515600" cy="1224501"/>
          </a:xfrm>
        </p:spPr>
        <p:txBody>
          <a:bodyPr>
            <a:normAutofit/>
          </a:bodyPr>
          <a:lstStyle/>
          <a:p>
            <a:r>
              <a:rPr lang="en-IN" sz="3600" b="1" dirty="0"/>
              <a:t>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BD24-F378-4AD5-81D3-ED484DD2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914"/>
            <a:ext cx="10515600" cy="4351338"/>
          </a:xfrm>
        </p:spPr>
        <p:txBody>
          <a:bodyPr>
            <a:noAutofit/>
          </a:bodyPr>
          <a:lstStyle/>
          <a:p>
            <a:r>
              <a:rPr lang="en-IN" sz="3600" dirty="0"/>
              <a:t>Dynamic  IP  address</a:t>
            </a:r>
          </a:p>
          <a:p>
            <a:r>
              <a:rPr lang="en-IN" sz="3600" dirty="0"/>
              <a:t>Static  IP  address</a:t>
            </a:r>
          </a:p>
          <a:p>
            <a:pPr marL="0" indent="0">
              <a:buNone/>
            </a:pPr>
            <a:r>
              <a:rPr lang="en-IN" sz="3600" b="1" u="sng" dirty="0"/>
              <a:t>DYNAMIC :</a:t>
            </a:r>
          </a:p>
          <a:p>
            <a:pPr marL="0" indent="0">
              <a:buNone/>
            </a:pPr>
            <a:r>
              <a:rPr lang="en-IN" sz="3600" dirty="0"/>
              <a:t>           IP  addresses  are  changeable</a:t>
            </a:r>
          </a:p>
          <a:p>
            <a:pPr marL="0" indent="0">
              <a:buNone/>
            </a:pPr>
            <a:r>
              <a:rPr lang="en-IN" sz="3600" dirty="0"/>
              <a:t>           more  secured</a:t>
            </a:r>
          </a:p>
          <a:p>
            <a:pPr marL="0" indent="0">
              <a:buNone/>
            </a:pPr>
            <a:r>
              <a:rPr lang="en-IN" sz="3600" b="1" u="sng" dirty="0"/>
              <a:t>STATIC:</a:t>
            </a:r>
          </a:p>
          <a:p>
            <a:pPr marL="0" indent="0">
              <a:buNone/>
            </a:pPr>
            <a:r>
              <a:rPr lang="en-IN" sz="3600" dirty="0"/>
              <a:t>          IP  address  never  change</a:t>
            </a:r>
          </a:p>
          <a:p>
            <a:pPr marL="0" indent="0">
              <a:buNone/>
            </a:pPr>
            <a:r>
              <a:rPr lang="en-IN" sz="3600" dirty="0"/>
              <a:t>          less  secure  than  dynamic</a:t>
            </a:r>
          </a:p>
        </p:txBody>
      </p:sp>
    </p:spTree>
    <p:extLst>
      <p:ext uri="{BB962C8B-B14F-4D97-AF65-F5344CB8AC3E}">
        <p14:creationId xmlns:p14="http://schemas.microsoft.com/office/powerpoint/2010/main" val="369301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D6B6-2D03-4EE7-817D-61AA53E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F79A-0FA3-414C-8A69-4F52C916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u="sng" dirty="0"/>
              <a:t>IPv4</a:t>
            </a:r>
          </a:p>
          <a:p>
            <a:r>
              <a:rPr lang="en-IN" sz="3600" dirty="0"/>
              <a:t> sequence  of  32  0’s  and  1’s  i.e.,  it  a  32  bit  IP  address</a:t>
            </a:r>
          </a:p>
          <a:p>
            <a:r>
              <a:rPr lang="en-IN" sz="3600" dirty="0"/>
              <a:t> 2^32 = 4 billion  devices  can  be  addressed  &amp;  connected  to  internet</a:t>
            </a:r>
          </a:p>
          <a:p>
            <a:r>
              <a:rPr lang="en-IN" sz="3600" dirty="0"/>
              <a:t>Only 4,294,967,296  devices  can  be  connected</a:t>
            </a:r>
          </a:p>
          <a:p>
            <a:r>
              <a:rPr lang="en-IN" sz="3600" dirty="0"/>
              <a:t>We  have  more  than  4 billion  computers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741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D45B-2831-46E5-90A0-05C8E84F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95DE-D1F8-4649-8525-47AD45AE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It  is  128  bit  IP  address </a:t>
            </a:r>
          </a:p>
          <a:p>
            <a:r>
              <a:rPr lang="en-IN" sz="3600" dirty="0"/>
              <a:t>It  is  a  sequence  of  128  0’s  and  1’s</a:t>
            </a:r>
          </a:p>
          <a:p>
            <a:r>
              <a:rPr lang="en-IN" sz="3600" dirty="0"/>
              <a:t>2^128  devices  can  be  connected</a:t>
            </a:r>
          </a:p>
          <a:p>
            <a:r>
              <a:rPr lang="en-IN" sz="3600" dirty="0"/>
              <a:t>This  is  more  than  enough  for  many  future  generation</a:t>
            </a:r>
          </a:p>
        </p:txBody>
      </p:sp>
    </p:spTree>
    <p:extLst>
      <p:ext uri="{BB962C8B-B14F-4D97-AF65-F5344CB8AC3E}">
        <p14:creationId xmlns:p14="http://schemas.microsoft.com/office/powerpoint/2010/main" val="26973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     IP  ADDRESSING</vt:lpstr>
      <vt:lpstr>INTRODUCTION</vt:lpstr>
      <vt:lpstr>IP  ADDRESS  &amp; EXAMPLE</vt:lpstr>
      <vt:lpstr>PowerPoint Presentation</vt:lpstr>
      <vt:lpstr>WHAT IS IP?</vt:lpstr>
      <vt:lpstr>CLASSIFICATIONS</vt:lpstr>
      <vt:lpstr>VERSIONS</vt:lpstr>
      <vt:lpstr>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priyanga kalimuthu</dc:creator>
  <cp:lastModifiedBy>priyanga kalimuthu</cp:lastModifiedBy>
  <cp:revision>13</cp:revision>
  <dcterms:created xsi:type="dcterms:W3CDTF">2019-09-30T19:09:08Z</dcterms:created>
  <dcterms:modified xsi:type="dcterms:W3CDTF">2019-09-30T20:10:48Z</dcterms:modified>
</cp:coreProperties>
</file>