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 rot="41850">
            <a:off x="22880" y="711825"/>
            <a:ext cx="10858699" cy="3825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3600" lang="en-US"/>
              <a:t>STUDENT NAME: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i</a:t>
            </a:r>
            <a:r>
              <a:rPr altLang="en-GB" dirty="0" sz="3600" lang="en-US"/>
              <a:t>y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g</a:t>
            </a:r>
            <a:r>
              <a:rPr altLang="en-GB" dirty="0" sz="3600" lang="en-US"/>
              <a:t>a</a:t>
            </a:r>
            <a:r>
              <a:rPr altLang="en-GB" dirty="0" sz="3600" lang="en-US"/>
              <a:t>.</a:t>
            </a:r>
            <a:r>
              <a:rPr altLang="en-GB" dirty="0" sz="3600" lang="en-US"/>
              <a:t>V</a:t>
            </a:r>
            <a:endParaRPr altLang="en-US" sz="4000" lang="zh-CN"/>
          </a:p>
          <a:p>
            <a:r>
              <a:rPr dirty="0" sz="3600" lang="en-US"/>
              <a:t>REGISTER NO AND NMID:</a:t>
            </a:r>
            <a:r>
              <a:rPr altLang="en-GB" dirty="0" sz="3600" lang="en-US"/>
              <a:t>2</a:t>
            </a:r>
            <a:r>
              <a:rPr altLang="en-GB" dirty="0" sz="3600" lang="en-US"/>
              <a:t>3</a:t>
            </a:r>
            <a:r>
              <a:rPr altLang="en-GB" dirty="0" sz="3600" lang="en-US"/>
              <a:t>3</a:t>
            </a:r>
            <a:r>
              <a:rPr altLang="en-GB" dirty="0" sz="3600" lang="en-US"/>
              <a:t>4</a:t>
            </a:r>
            <a:r>
              <a:rPr altLang="en-GB" dirty="0" sz="3600" lang="en-US"/>
              <a:t>0</a:t>
            </a:r>
            <a:r>
              <a:rPr altLang="en-GB" dirty="0" sz="3600" lang="en-US"/>
              <a:t>6</a:t>
            </a:r>
            <a:r>
              <a:rPr altLang="en-GB" dirty="0" sz="3600" lang="en-US"/>
              <a:t>0</a:t>
            </a:r>
            <a:r>
              <a:rPr altLang="en-GB" dirty="0" sz="3600" lang="en-US"/>
              <a:t>5</a:t>
            </a:r>
            <a:r>
              <a:rPr altLang="en-GB" dirty="0" sz="3600" lang="en-US"/>
              <a:t>0</a:t>
            </a:r>
            <a:r>
              <a:rPr altLang="en-GB" dirty="0" sz="3600" lang="en-US"/>
              <a:t>0</a:t>
            </a:r>
            <a:r>
              <a:rPr altLang="en-GB" dirty="0" sz="3600" lang="en-US"/>
              <a:t>1</a:t>
            </a:r>
            <a:r>
              <a:rPr altLang="en-GB" dirty="0" sz="3600" lang="en-US"/>
              <a:t>2</a:t>
            </a:r>
            <a:r>
              <a:rPr altLang="en-GB" dirty="0" sz="3600" lang="en-US"/>
              <a:t>2</a:t>
            </a:r>
            <a:r>
              <a:rPr altLang="en-GB" dirty="0" sz="3600" lang="en-US"/>
              <a:t>0</a:t>
            </a:r>
            <a:r>
              <a:rPr altLang="en-GB" dirty="0" sz="3600" lang="en-US"/>
              <a:t>3</a:t>
            </a:r>
            <a:r>
              <a:rPr altLang="en-GB" dirty="0" sz="3600" lang="en-US"/>
              <a:t>6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m</a:t>
            </a:r>
            <a:r>
              <a:rPr altLang="en-GB" dirty="0" sz="3600" lang="en-US"/>
              <a:t>4</a:t>
            </a:r>
            <a:r>
              <a:rPr altLang="en-GB" dirty="0" sz="3600" lang="en-US"/>
              <a:t>0</a:t>
            </a:r>
            <a:r>
              <a:rPr altLang="en-GB" dirty="0" sz="3600" lang="en-US"/>
              <a:t>6</a:t>
            </a:r>
            <a:r>
              <a:rPr altLang="en-GB" dirty="0" sz="3600" lang="en-US"/>
              <a:t>2</a:t>
            </a:r>
            <a:r>
              <a:rPr altLang="en-GB" dirty="0" sz="3600" lang="en-US"/>
              <a:t>1</a:t>
            </a:r>
            <a:r>
              <a:rPr altLang="en-GB" dirty="0" sz="3600" lang="en-US"/>
              <a:t>3</a:t>
            </a:r>
            <a:r>
              <a:rPr altLang="en-GB" dirty="0" sz="3600" lang="en-US"/>
              <a:t>4</a:t>
            </a:r>
            <a:r>
              <a:rPr altLang="en-GB" dirty="0" sz="3600" lang="en-US"/>
              <a:t>0</a:t>
            </a:r>
            <a:r>
              <a:rPr altLang="en-GB" dirty="0" sz="3600" lang="en-US"/>
              <a:t>6</a:t>
            </a:r>
            <a:r>
              <a:rPr altLang="en-GB" dirty="0" sz="3600" lang="en-US"/>
              <a:t>0</a:t>
            </a:r>
            <a:r>
              <a:rPr altLang="en-GB" dirty="0" sz="3600" lang="en-US"/>
              <a:t>5</a:t>
            </a:r>
            <a:r>
              <a:rPr altLang="en-GB" dirty="0" sz="3600" lang="en-US"/>
              <a:t>0</a:t>
            </a:r>
            <a:r>
              <a:rPr altLang="en-GB" dirty="0" sz="3600" lang="en-US"/>
              <a:t>0</a:t>
            </a:r>
            <a:r>
              <a:rPr altLang="en-GB" dirty="0" sz="3600" lang="en-US"/>
              <a:t>1</a:t>
            </a:r>
            <a:r>
              <a:rPr altLang="en-GB" dirty="0" sz="3600" lang="en-US"/>
              <a:t>2</a:t>
            </a:r>
            <a:r>
              <a:rPr altLang="en-GB" dirty="0" sz="3600" lang="en-US"/>
              <a:t>2</a:t>
            </a:r>
            <a:r>
              <a:rPr altLang="en-GB" dirty="0" sz="3600" lang="en-US"/>
              <a:t>0</a:t>
            </a:r>
            <a:r>
              <a:rPr altLang="en-GB" dirty="0" sz="3600" lang="en-US"/>
              <a:t>3</a:t>
            </a:r>
            <a:r>
              <a:rPr altLang="en-GB" dirty="0" sz="3600" lang="en-US"/>
              <a:t>6</a:t>
            </a:r>
            <a:endParaRPr dirty="0" sz="4000" lang="en-US">
              <a:cs typeface="Calibri"/>
            </a:endParaRPr>
          </a:p>
          <a:p>
            <a:r>
              <a:rPr dirty="0" sz="3600" lang="en-US"/>
              <a:t>DEPARTMENT:</a:t>
            </a:r>
            <a:r>
              <a:rPr altLang="en-GB" dirty="0" sz="3600" lang="en-US"/>
              <a:t>B</a:t>
            </a:r>
            <a:r>
              <a:rPr altLang="en-GB" dirty="0" sz="3600" lang="en-US"/>
              <a:t>C</a:t>
            </a:r>
            <a:r>
              <a:rPr altLang="en-GB" dirty="0" sz="3600" lang="en-US"/>
              <a:t>A</a:t>
            </a:r>
            <a:endParaRPr altLang="en-US" sz="4000" lang="zh-CN"/>
          </a:p>
          <a:p>
            <a:r>
              <a:rPr dirty="0" sz="3600" lang="en-US"/>
              <a:t>COLLEGE: COLLEGE/ UNIVERSITY</a:t>
            </a:r>
            <a:r>
              <a:rPr altLang="en-GB" dirty="0" sz="3600" lang="en-US"/>
              <a:t>:</a:t>
            </a:r>
            <a:r>
              <a:rPr altLang="en-GB" dirty="0" sz="3600" lang="en-US"/>
              <a:t> D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u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p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d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t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c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ege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f</a:t>
            </a:r>
            <a:r>
              <a:rPr altLang="en-GB" dirty="0" sz="3600" lang="en-US"/>
              <a:t>f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iated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lai </a:t>
            </a:r>
            <a:r>
              <a:rPr altLang="en-GB" dirty="0" sz="3600" lang="en-US"/>
              <a:t>University </a:t>
            </a:r>
            <a:endParaRPr altLang="en-US" sz="4000" lang="zh-CN"/>
          </a:p>
          <a:p>
            <a:r>
              <a:rPr dirty="0" sz="36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853237" y="0"/>
            <a:ext cx="3052921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896853" cy="3632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altLang="en-GB" dirty="0" lang="en-US"/>
            </a:b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p</a:t>
            </a:r>
            <a:r>
              <a:rPr altLang="en-GB" dirty="0" lang="en-US"/>
              <a:t>r</a:t>
            </a:r>
            <a:r>
              <a:rPr altLang="en-GB" dirty="0" lang="en-US"/>
              <a:t>o</a:t>
            </a:r>
            <a:r>
              <a:rPr altLang="en-GB" dirty="0" lang="en-US"/>
              <a:t>j</a:t>
            </a:r>
            <a:r>
              <a:rPr altLang="en-GB" dirty="0" lang="en-US"/>
              <a:t>e</a:t>
            </a:r>
            <a:r>
              <a:rPr altLang="en-GB" dirty="0" lang="en-US"/>
              <a:t>c</a:t>
            </a:r>
            <a:r>
              <a:rPr altLang="en-GB" dirty="0" lang="en-US"/>
              <a:t>t </a:t>
            </a:r>
            <a:r>
              <a:rPr altLang="en-GB" dirty="0" lang="en-US"/>
              <a:t>h</a:t>
            </a:r>
            <a:r>
              <a:rPr altLang="en-GB" dirty="0" lang="en-US"/>
              <a:t>a</a:t>
            </a:r>
            <a:r>
              <a:rPr altLang="en-GB" dirty="0" lang="en-US"/>
              <a:t>s</a:t>
            </a:r>
            <a:r>
              <a:rPr altLang="en-GB" dirty="0" lang="en-US"/>
              <a:t> </a:t>
            </a:r>
            <a:r>
              <a:rPr altLang="en-GB" dirty="0" lang="en-US"/>
              <a:t>b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 </a:t>
            </a:r>
            <a:r>
              <a:rPr altLang="en-GB" dirty="0" lang="en-US"/>
              <a:t>r</a:t>
            </a:r>
            <a:r>
              <a:rPr altLang="en-GB" dirty="0" lang="en-US"/>
              <a:t>e</a:t>
            </a:r>
            <a:r>
              <a:rPr altLang="en-GB" dirty="0" lang="en-US"/>
              <a:t>s</a:t>
            </a:r>
            <a:r>
              <a:rPr altLang="en-GB" dirty="0" lang="en-US"/>
              <a:t>o</a:t>
            </a:r>
            <a:r>
              <a:rPr altLang="en-GB" dirty="0" lang="en-US"/>
              <a:t>u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ing </a:t>
            </a:r>
            <a:r>
              <a:rPr altLang="en-GB" dirty="0" lang="en-US"/>
              <a:t>s</a:t>
            </a:r>
            <a:r>
              <a:rPr altLang="en-GB" dirty="0" lang="en-US"/>
              <a:t>u</a:t>
            </a:r>
            <a:r>
              <a:rPr altLang="en-GB" dirty="0" lang="en-US"/>
              <a:t>c</a:t>
            </a:r>
            <a:r>
              <a:rPr altLang="en-GB" dirty="0" lang="en-US"/>
              <a:t>c</a:t>
            </a:r>
            <a:r>
              <a:rPr altLang="en-GB" dirty="0" lang="en-US"/>
              <a:t>e</a:t>
            </a:r>
            <a:r>
              <a:rPr altLang="en-GB" dirty="0" lang="en-US"/>
              <a:t>s</a:t>
            </a:r>
            <a:r>
              <a:rPr altLang="en-GB" dirty="0" lang="en-US"/>
              <a:t>s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o</a:t>
            </a:r>
            <a:r>
              <a:rPr altLang="en-GB" dirty="0" lang="en-US"/>
              <a:t>w</a:t>
            </a:r>
            <a:r>
              <a:rPr altLang="en-GB" dirty="0" lang="en-US"/>
              <a:t>ering </a:t>
            </a:r>
            <a:r>
              <a:rPr altLang="en-GB" dirty="0" lang="en-US"/>
              <a:t>s</a:t>
            </a:r>
            <a:r>
              <a:rPr altLang="en-GB" dirty="0" lang="en-US"/>
              <a:t>t</a:t>
            </a:r>
            <a:r>
              <a:rPr altLang="en-GB" dirty="0" lang="en-US"/>
              <a:t>u</a:t>
            </a:r>
            <a:r>
              <a:rPr altLang="en-GB" dirty="0" lang="en-US"/>
              <a:t>dents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 </a:t>
            </a:r>
            <a:r>
              <a:rPr altLang="en-GB" dirty="0" lang="en-US"/>
              <a:t>y</a:t>
            </a:r>
            <a:r>
              <a:rPr altLang="en-GB" dirty="0" lang="en-US"/>
              <a:t>o</a:t>
            </a:r>
            <a:r>
              <a:rPr altLang="en-GB" dirty="0" lang="en-US"/>
              <a:t>u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e</a:t>
            </a:r>
            <a:r>
              <a:rPr altLang="en-GB" dirty="0" lang="en-US"/>
              <a:t>a</a:t>
            </a:r>
            <a:r>
              <a:rPr altLang="en-GB" dirty="0" lang="en-US"/>
              <a:t>d</a:t>
            </a:r>
            <a:r>
              <a:rPr altLang="en-GB" dirty="0" lang="en-US"/>
              <a:t>ers </a:t>
            </a:r>
            <a:r>
              <a:rPr altLang="en-GB" dirty="0" lang="en-US"/>
              <a:t>w</a:t>
            </a:r>
            <a:r>
              <a:rPr altLang="en-GB" dirty="0" lang="en-US"/>
              <a:t>i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knowledge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 </a:t>
            </a:r>
            <a:r>
              <a:rPr altLang="en-GB" dirty="0" lang="en-US"/>
              <a:t>c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f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ence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 </a:t>
            </a:r>
            <a:r>
              <a:rPr altLang="en-GB" dirty="0" lang="en-US"/>
              <a:t>b</a:t>
            </a:r>
            <a:r>
              <a:rPr altLang="en-GB" dirty="0" lang="en-US"/>
              <a:t>e</a:t>
            </a:r>
            <a:r>
              <a:rPr altLang="en-GB" dirty="0" lang="en-US"/>
              <a:t>c</a:t>
            </a:r>
            <a:r>
              <a:rPr altLang="en-GB" dirty="0" lang="en-US"/>
              <a:t>ome 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n</a:t>
            </a:r>
            <a:r>
              <a:rPr altLang="en-GB" dirty="0" lang="en-US"/>
              <a:t>o</a:t>
            </a:r>
            <a:r>
              <a:rPr altLang="en-GB" dirty="0" lang="en-US"/>
              <a:t>v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p</a:t>
            </a:r>
            <a:r>
              <a:rPr altLang="en-GB" dirty="0" lang="en-US"/>
              <a:t>r</a:t>
            </a:r>
            <a:r>
              <a:rPr altLang="en-GB" dirty="0" lang="en-US"/>
              <a:t>o</a:t>
            </a:r>
            <a:r>
              <a:rPr altLang="en-GB" dirty="0" lang="en-US"/>
              <a:t>b</a:t>
            </a:r>
            <a:r>
              <a:rPr altLang="en-GB" dirty="0" lang="en-US"/>
              <a:t>lem </a:t>
            </a:r>
            <a:r>
              <a:rPr altLang="en-GB" dirty="0" lang="en-US"/>
              <a:t>-</a:t>
            </a:r>
            <a:r>
              <a:rPr altLang="en-GB" dirty="0" lang="en-US"/>
              <a:t>s</a:t>
            </a:r>
            <a:r>
              <a:rPr altLang="en-GB" dirty="0" lang="en-US"/>
              <a:t>o</a:t>
            </a:r>
            <a:r>
              <a:rPr altLang="en-GB" dirty="0" lang="en-US"/>
              <a:t>l</a:t>
            </a:r>
            <a:r>
              <a:rPr altLang="en-GB" dirty="0" lang="en-US"/>
              <a:t>v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s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 </a:t>
            </a:r>
            <a:r>
              <a:rPr altLang="en-GB" dirty="0" lang="en-US"/>
              <a:t>c</a:t>
            </a:r>
            <a:r>
              <a:rPr altLang="en-GB" dirty="0" lang="en-US"/>
              <a:t>h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m</a:t>
            </a:r>
            <a:r>
              <a:rPr altLang="en-GB" dirty="0" lang="en-US"/>
              <a:t>a</a:t>
            </a:r>
            <a:r>
              <a:rPr altLang="en-GB" dirty="0" lang="en-US"/>
              <a:t>k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s 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ive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9986708" y="990155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96009" y="678814"/>
            <a:ext cx="12095990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A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g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tal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olio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v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tive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b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rm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vement</a:t>
            </a:r>
            <a:r>
              <a:rPr altLang="en-GB" dirty="0" sz="4250" lang="en-US" spc="10"/>
              <a:t>,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k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d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x</a:t>
            </a:r>
            <a:r>
              <a:rPr altLang="en-GB" dirty="0" sz="4250" lang="en-US" spc="10"/>
              <a:t>perience 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752154" cy="43726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r>
              <a:rPr altLang="en-GB" dirty="0" sz="4250" lang="en-US" spc="-20"/>
              <a:t>T</a:t>
            </a:r>
            <a:r>
              <a:rPr altLang="en-GB" dirty="0" sz="4250" lang="en-US" spc="-20"/>
              <a:t>h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m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m</a:t>
            </a:r>
            <a:r>
              <a:rPr altLang="en-GB" dirty="0" sz="4250" lang="en-US" spc="-20"/>
              <a:t>p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wer 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nts 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y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g 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rs </a:t>
            </a:r>
            <a:r>
              <a:rPr altLang="en-GB" dirty="0" sz="4250" lang="en-US" spc="-20"/>
              <a:t>w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h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h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k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k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wledge 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f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nce 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b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me 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vati</a:t>
            </a:r>
            <a:r>
              <a:rPr altLang="en-GB" dirty="0" sz="4250" lang="en-US" spc="-20"/>
              <a:t>on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p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b</a:t>
            </a:r>
            <a:r>
              <a:rPr altLang="en-GB" dirty="0" sz="4250" lang="en-US" spc="-20"/>
              <a:t>lem </a:t>
            </a:r>
            <a:r>
              <a:rPr altLang="en-GB" dirty="0" sz="4250" lang="en-US" spc="-20"/>
              <a:t>-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h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g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-</a:t>
            </a:r>
            <a:r>
              <a:rPr altLang="en-GB" dirty="0" sz="4250" lang="en-US" spc="-20"/>
              <a:t>m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k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.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h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p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j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f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v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oping 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ership </a:t>
            </a:r>
            <a:r>
              <a:rPr altLang="en-GB" dirty="0" sz="4250" lang="en-US" spc="-20"/>
              <a:t>q</a:t>
            </a:r>
            <a:r>
              <a:rPr altLang="en-GB" dirty="0" sz="4250" lang="en-US" spc="-20"/>
              <a:t>u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l</a:t>
            </a:r>
            <a:r>
              <a:rPr altLang="en-GB" dirty="0" sz="4250" lang="en-US" spc="-20"/>
              <a:t>ities</a:t>
            </a:r>
            <a:r>
              <a:rPr altLang="en-GB" dirty="0" sz="4250" lang="en-US" spc="-20"/>
              <a:t>,</a:t>
            </a:r>
            <a:r>
              <a:rPr altLang="en-GB" dirty="0" sz="4250" lang="en-US" spc="-20"/>
              <a:t> fostering 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v</a:t>
            </a:r>
            <a:r>
              <a:rPr altLang="en-GB" dirty="0" sz="4250" lang="en-US" spc="-20"/>
              <a:t>ity </a:t>
            </a:r>
            <a:r>
              <a:rPr altLang="en-GB" dirty="0" sz="4250" lang="en-US" spc="-20"/>
              <a:t>a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d</a:t>
            </a:r>
            <a:r>
              <a:rPr altLang="en-GB" dirty="0" sz="4250" lang="en-US" spc="-20"/>
              <a:t> </a:t>
            </a:r>
            <a:r>
              <a:rPr altLang="en-GB" dirty="0" sz="4250" lang="en-US" spc="-20"/>
              <a:t>p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m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t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n</a:t>
            </a:r>
            <a:r>
              <a:rPr altLang="en-GB" dirty="0" sz="4250" lang="en-US" spc="-20"/>
              <a:t>g 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c</a:t>
            </a:r>
            <a:r>
              <a:rPr altLang="en-GB" dirty="0" sz="4250" lang="en-US" spc="-20"/>
              <a:t>i</a:t>
            </a:r>
            <a:r>
              <a:rPr altLang="en-GB" dirty="0" sz="4250" lang="en-US" spc="-20"/>
              <a:t>al </a:t>
            </a:r>
            <a:r>
              <a:rPr altLang="en-GB" dirty="0" sz="4250" lang="en-US" spc="-20"/>
              <a:t>r</a:t>
            </a:r>
            <a:r>
              <a:rPr altLang="en-GB" dirty="0" sz="4250" lang="en-US" spc="-20"/>
              <a:t>e</a:t>
            </a:r>
            <a:r>
              <a:rPr altLang="en-GB" dirty="0" sz="4250" lang="en-US" spc="-20"/>
              <a:t>s</a:t>
            </a:r>
            <a:r>
              <a:rPr altLang="en-GB" dirty="0" sz="4250" lang="en-US" spc="-20"/>
              <a:t>p</a:t>
            </a:r>
            <a:r>
              <a:rPr altLang="en-GB" dirty="0" sz="4250" lang="en-US" spc="-20"/>
              <a:t>o</a:t>
            </a:r>
            <a:r>
              <a:rPr altLang="en-GB" dirty="0" sz="4250" lang="en-US" spc="-20"/>
              <a:t>nsibility 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37324" cy="2340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25"/>
              <a:t>W</a:t>
            </a:r>
            <a:r>
              <a:rPr dirty="0" sz="3600" spc="-20"/>
              <a:t>H</a:t>
            </a:r>
            <a:r>
              <a:rPr dirty="0" sz="3600" spc="20"/>
              <a:t>O</a:t>
            </a:r>
            <a:r>
              <a:rPr dirty="0" sz="3600" spc="-235"/>
              <a:t> </a:t>
            </a:r>
            <a:r>
              <a:rPr dirty="0" sz="3600" spc="-10"/>
              <a:t>AR</a:t>
            </a:r>
            <a:r>
              <a:rPr dirty="0" sz="3600" spc="15"/>
              <a:t>E</a:t>
            </a:r>
            <a:r>
              <a:rPr dirty="0" sz="3600" spc="-35"/>
              <a:t> </a:t>
            </a:r>
            <a:r>
              <a:rPr dirty="0" sz="3600" spc="-10"/>
              <a:t>T</a:t>
            </a:r>
            <a:r>
              <a:rPr dirty="0" sz="3600" spc="-15"/>
              <a:t>H</a:t>
            </a:r>
            <a:r>
              <a:rPr dirty="0" sz="3600" spc="15"/>
              <a:t>E</a:t>
            </a:r>
            <a:r>
              <a:rPr dirty="0" sz="3600" spc="-35"/>
              <a:t> </a:t>
            </a:r>
            <a:r>
              <a:rPr dirty="0" sz="3600" spc="-20"/>
              <a:t>E</a:t>
            </a:r>
            <a:r>
              <a:rPr dirty="0" sz="3600" spc="30"/>
              <a:t>N</a:t>
            </a:r>
            <a:r>
              <a:rPr dirty="0" sz="3600" spc="15"/>
              <a:t>D</a:t>
            </a:r>
            <a:r>
              <a:rPr dirty="0" sz="3600" spc="-45"/>
              <a:t> </a:t>
            </a:r>
            <a:r>
              <a:rPr dirty="0" sz="3600"/>
              <a:t>U</a:t>
            </a:r>
            <a:r>
              <a:rPr dirty="0" sz="3600" spc="10"/>
              <a:t>S</a:t>
            </a:r>
            <a:r>
              <a:rPr dirty="0" sz="3600" spc="-25"/>
              <a:t>E</a:t>
            </a:r>
            <a:r>
              <a:rPr dirty="0" sz="3600" spc="-10"/>
              <a:t>R</a:t>
            </a:r>
            <a:r>
              <a:rPr dirty="0" sz="3600" spc="5"/>
              <a:t>S?</a:t>
            </a:r>
            <a:br>
              <a:rPr altLang="en-GB" dirty="0" sz="3600" lang="en-US" spc="5"/>
            </a:br>
            <a:r>
              <a:rPr altLang="en-GB" dirty="0" sz="3600" lang="en-US" spc="5"/>
              <a:t>*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t</a:t>
            </a:r>
            <a:r>
              <a:rPr altLang="en-GB" dirty="0" sz="4000" lang="en-US" spc="5"/>
              <a:t>u</a:t>
            </a:r>
            <a:r>
              <a:rPr altLang="en-GB" dirty="0" sz="4000" lang="en-US" spc="5"/>
              <a:t>d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n</a:t>
            </a:r>
            <a:r>
              <a:rPr altLang="en-GB" dirty="0" sz="4000" lang="en-US" spc="5"/>
              <a:t>t </a:t>
            </a:r>
            <a:r>
              <a:rPr altLang="en-GB" dirty="0" sz="4000" lang="en-US" spc="5"/>
              <a:t>(</a:t>
            </a:r>
            <a:r>
              <a:rPr altLang="en-GB" dirty="0" sz="4000" lang="en-US" spc="5"/>
              <a:t>p</a:t>
            </a:r>
            <a:r>
              <a:rPr altLang="en-GB" dirty="0" sz="4000" lang="en-US" spc="5"/>
              <a:t>r</a:t>
            </a:r>
            <a:r>
              <a:rPr altLang="en-GB" dirty="0" sz="4000" lang="en-US" spc="5"/>
              <a:t>o</a:t>
            </a:r>
            <a:r>
              <a:rPr altLang="en-GB" dirty="0" sz="4000" lang="en-US" spc="5"/>
              <a:t>j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c</a:t>
            </a:r>
            <a:r>
              <a:rPr altLang="en-GB" dirty="0" sz="4000" lang="en-US" spc="5"/>
              <a:t>t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.</a:t>
            </a:r>
            <a:r>
              <a:rPr altLang="en-GB" dirty="0" sz="4000" lang="en-US" spc="5"/>
              <a:t>r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u</a:t>
            </a:r>
            <a:r>
              <a:rPr altLang="en-GB" dirty="0" sz="4000" lang="en-US" spc="5"/>
              <a:t>m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)</a:t>
            </a:r>
            <a:br>
              <a:rPr altLang="en-GB" dirty="0" sz="4000" lang="en-US" spc="5"/>
            </a:br>
            <a:r>
              <a:rPr altLang="en-GB" dirty="0" sz="4000" lang="en-US" spc="5"/>
              <a:t>*</a:t>
            </a:r>
            <a:r>
              <a:rPr altLang="en-GB" dirty="0" sz="4000" lang="en-US" spc="5"/>
              <a:t>J</a:t>
            </a:r>
            <a:r>
              <a:rPr altLang="en-GB" dirty="0" sz="4000" lang="en-US" spc="5"/>
              <a:t>o</a:t>
            </a:r>
            <a:r>
              <a:rPr altLang="en-GB" dirty="0" sz="4000" lang="en-US" spc="5"/>
              <a:t>b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k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r </a:t>
            </a:r>
            <a:r>
              <a:rPr altLang="en-GB" dirty="0" sz="4000" lang="en-US" spc="5"/>
              <a:t>(</a:t>
            </a:r>
            <a:r>
              <a:rPr altLang="en-GB" dirty="0" sz="4000" lang="en-US" spc="5"/>
              <a:t>c</a:t>
            </a:r>
            <a:r>
              <a:rPr altLang="en-GB" dirty="0" sz="4000" lang="en-US" spc="5"/>
              <a:t>a</a:t>
            </a:r>
            <a:r>
              <a:rPr altLang="en-GB" dirty="0" sz="4000" lang="en-US" spc="5"/>
              <a:t>r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r</a:t>
            </a:r>
            <a:r>
              <a:rPr altLang="en-GB" dirty="0" sz="4000" lang="en-US" spc="5"/>
              <a:t> </a:t>
            </a:r>
            <a:r>
              <a:rPr altLang="en-GB" dirty="0" sz="4000" lang="en-US" spc="5"/>
              <a:t>c</a:t>
            </a:r>
            <a:r>
              <a:rPr altLang="en-GB" dirty="0" sz="4000" lang="en-US" spc="5"/>
              <a:t>o</a:t>
            </a:r>
            <a:r>
              <a:rPr altLang="en-GB" dirty="0" sz="4000" lang="en-US" spc="5"/>
              <a:t>u</a:t>
            </a:r>
            <a:r>
              <a:rPr altLang="en-GB" dirty="0" sz="4000" lang="en-US" spc="5"/>
              <a:t>n</a:t>
            </a:r>
            <a:r>
              <a:rPr altLang="en-GB" dirty="0" sz="4000" lang="en-US" spc="5"/>
              <a:t>seling</a:t>
            </a:r>
            <a:r>
              <a:rPr altLang="en-GB" dirty="0" sz="4000" lang="en-US" spc="5"/>
              <a:t>)</a:t>
            </a:r>
            <a:br>
              <a:rPr altLang="en-GB" dirty="0" sz="4000" lang="en-US" spc="5"/>
            </a:br>
            <a:r>
              <a:rPr altLang="en-GB" dirty="0" sz="4000" lang="en-US" spc="5"/>
              <a:t>*</a:t>
            </a:r>
            <a:r>
              <a:rPr altLang="en-GB" dirty="0" sz="4000" lang="en-US" spc="5"/>
              <a:t>Y</a:t>
            </a:r>
            <a:r>
              <a:rPr altLang="en-GB" dirty="0" sz="4000" lang="en-US" spc="5"/>
              <a:t>o</a:t>
            </a:r>
            <a:r>
              <a:rPr altLang="en-GB" dirty="0" sz="4000" lang="en-US" spc="5"/>
              <a:t>u</a:t>
            </a:r>
            <a:r>
              <a:rPr altLang="en-GB" dirty="0" sz="4000" lang="en-US" spc="5"/>
              <a:t>n</a:t>
            </a:r>
            <a:r>
              <a:rPr altLang="en-GB" dirty="0" sz="4000" lang="en-US" spc="5"/>
              <a:t>g </a:t>
            </a:r>
            <a:r>
              <a:rPr altLang="en-GB" dirty="0" sz="4000" lang="en-US" spc="5"/>
              <a:t>p</a:t>
            </a:r>
            <a:r>
              <a:rPr altLang="en-GB" dirty="0" sz="4000" lang="en-US" spc="5"/>
              <a:t>r</a:t>
            </a:r>
            <a:r>
              <a:rPr altLang="en-GB" dirty="0" sz="4000" lang="en-US" spc="5"/>
              <a:t>o</a:t>
            </a:r>
            <a:r>
              <a:rPr altLang="en-GB" dirty="0" sz="4000" lang="en-US" spc="5"/>
              <a:t>f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ional </a:t>
            </a:r>
            <a:r>
              <a:rPr altLang="en-GB" dirty="0" sz="4000" lang="en-US" spc="5"/>
              <a:t>(</a:t>
            </a:r>
            <a:r>
              <a:rPr altLang="en-GB" dirty="0" sz="4000" lang="en-US" spc="5"/>
              <a:t>l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a</a:t>
            </a:r>
            <a:r>
              <a:rPr altLang="en-GB" dirty="0" sz="4000" lang="en-US" spc="5"/>
              <a:t>d</a:t>
            </a:r>
            <a:r>
              <a:rPr altLang="en-GB" dirty="0" sz="4000" lang="en-US" spc="5"/>
              <a:t>e</a:t>
            </a:r>
            <a:r>
              <a:rPr altLang="en-GB" dirty="0" sz="4000" lang="en-US" spc="5"/>
              <a:t>rship 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k</a:t>
            </a:r>
            <a:r>
              <a:rPr altLang="en-GB" dirty="0" sz="4000" lang="en-US" spc="5"/>
              <a:t>i</a:t>
            </a:r>
            <a:r>
              <a:rPr altLang="en-GB" dirty="0" sz="4000" lang="en-US" spc="5"/>
              <a:t>l</a:t>
            </a:r>
            <a:r>
              <a:rPr altLang="en-GB" dirty="0" sz="4000" lang="en-US" spc="5"/>
              <a:t>l</a:t>
            </a:r>
            <a:r>
              <a:rPr altLang="en-GB" dirty="0" sz="4000" lang="en-US" spc="5"/>
              <a:t>s</a:t>
            </a:r>
            <a:r>
              <a:rPr altLang="en-GB" dirty="0" sz="4000" lang="en-US" spc="5"/>
              <a:t>)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146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altLang="en-GB" dirty="0" sz="3600" lang="en-US" spc="10"/>
            </a:b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#</a:t>
            </a:r>
            <a:r>
              <a:rPr altLang="en-GB" dirty="0" sz="3600" lang="en-US" spc="10"/>
              <a:t>H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M</a:t>
            </a:r>
            <a:r>
              <a:rPr altLang="en-GB" dirty="0" sz="3600" lang="en-US" spc="10"/>
              <a:t>L</a:t>
            </a:r>
            <a:r>
              <a:rPr altLang="en-GB" dirty="0" sz="3600" lang="en-US" spc="10"/>
              <a:t>-</a:t>
            </a:r>
            <a:r>
              <a:rPr altLang="en-GB" dirty="0" sz="3600" lang="en-US" spc="10"/>
              <a:t>-</a:t>
            </a:r>
            <a:r>
              <a:rPr altLang="en-GB" dirty="0" sz="3600" lang="en-US" spc="10"/>
              <a:t>&gt;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ructure </a:t>
            </a:r>
            <a:br>
              <a:rPr altLang="en-GB" dirty="0" sz="3600" lang="en-US" spc="10"/>
            </a:b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#</a:t>
            </a:r>
            <a:r>
              <a:rPr altLang="en-GB" dirty="0" sz="3600" lang="en-US" spc="10"/>
              <a:t>C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-</a:t>
            </a:r>
            <a:r>
              <a:rPr altLang="en-GB" dirty="0" sz="3600" lang="en-US" spc="10"/>
              <a:t>-</a:t>
            </a:r>
            <a:r>
              <a:rPr altLang="en-GB" dirty="0" sz="3600" lang="en-US" spc="10"/>
              <a:t>&gt;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y</a:t>
            </a:r>
            <a:r>
              <a:rPr altLang="en-GB" dirty="0" sz="3600" lang="en-US" spc="10"/>
              <a:t>l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n</a:t>
            </a:r>
            <a:r>
              <a:rPr altLang="en-GB" dirty="0" sz="3600" lang="en-US" spc="10"/>
              <a:t>g </a:t>
            </a:r>
            <a:br>
              <a:rPr altLang="en-GB" dirty="0" sz="3600" lang="en-US" spc="10"/>
            </a:b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#</a:t>
            </a:r>
            <a:r>
              <a:rPr altLang="en-GB" dirty="0" sz="3600" lang="en-US" spc="10"/>
              <a:t>J</a:t>
            </a:r>
            <a:r>
              <a:rPr altLang="en-GB" dirty="0" sz="3600" lang="en-US" spc="10"/>
              <a:t>S</a:t>
            </a:r>
            <a:r>
              <a:rPr altLang="en-GB" dirty="0" sz="3600" lang="en-US" spc="10"/>
              <a:t>-</a:t>
            </a:r>
            <a:r>
              <a:rPr altLang="en-GB" dirty="0" sz="3600" lang="en-US" spc="10"/>
              <a:t>-</a:t>
            </a:r>
            <a:r>
              <a:rPr altLang="en-GB" dirty="0" sz="3600" lang="en-US" spc="10"/>
              <a:t>&gt;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n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e</a:t>
            </a:r>
            <a:r>
              <a:rPr altLang="en-GB" dirty="0" sz="3600" lang="en-US" spc="10"/>
              <a:t>r</a:t>
            </a:r>
            <a:r>
              <a:rPr altLang="en-GB" dirty="0" sz="3600" lang="en-US" spc="10"/>
              <a:t>a</a:t>
            </a:r>
            <a:r>
              <a:rPr altLang="en-GB" dirty="0" sz="3600" lang="en-US" spc="10"/>
              <a:t>c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v</a:t>
            </a:r>
            <a:r>
              <a:rPr altLang="en-GB" dirty="0" sz="3600" lang="en-US" spc="10"/>
              <a:t>i</a:t>
            </a:r>
            <a:r>
              <a:rPr altLang="en-GB" dirty="0" sz="3600" lang="en-US" spc="10"/>
              <a:t>t</a:t>
            </a:r>
            <a:r>
              <a:rPr altLang="en-GB" dirty="0" sz="3600" lang="en-US" spc="10"/>
              <a:t>y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36614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*</a:t>
            </a:r>
            <a:r>
              <a:rPr altLang="en-GB" b="1" dirty="0" sz="4000" lang="en-US" spc="15">
                <a:latin typeface="Trebuchet MS"/>
                <a:cs typeface="Trebuchet MS"/>
              </a:rPr>
              <a:t>H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m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/</a:t>
            </a:r>
            <a:r>
              <a:rPr altLang="en-GB" b="1" dirty="0" sz="4000" lang="en-US" spc="15">
                <a:latin typeface="Trebuchet MS"/>
                <a:cs typeface="Trebuchet MS"/>
              </a:rPr>
              <a:t>A</a:t>
            </a:r>
            <a:r>
              <a:rPr altLang="en-GB" b="1" dirty="0" sz="4000" lang="en-US" spc="15">
                <a:latin typeface="Trebuchet MS"/>
                <a:cs typeface="Trebuchet MS"/>
              </a:rPr>
              <a:t>b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v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m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*</a:t>
            </a:r>
            <a:r>
              <a:rPr altLang="en-GB" b="1" dirty="0" sz="4000" lang="en-US" spc="15">
                <a:latin typeface="Trebuchet MS"/>
                <a:cs typeface="Trebuchet MS"/>
              </a:rPr>
              <a:t>P</a:t>
            </a:r>
            <a:r>
              <a:rPr altLang="en-GB" b="1" dirty="0" sz="4000" lang="en-US" spc="15">
                <a:latin typeface="Trebuchet MS"/>
                <a:cs typeface="Trebuchet MS"/>
              </a:rPr>
              <a:t>r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j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ct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*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k</a:t>
            </a:r>
            <a:r>
              <a:rPr altLang="en-GB" b="1" dirty="0" sz="4000" lang="en-US" spc="15">
                <a:latin typeface="Trebuchet MS"/>
                <a:cs typeface="Trebuchet MS"/>
              </a:rPr>
              <a:t>i</a:t>
            </a:r>
            <a:r>
              <a:rPr altLang="en-GB" b="1" dirty="0" sz="4000" lang="en-US" spc="15">
                <a:latin typeface="Trebuchet MS"/>
                <a:cs typeface="Trebuchet MS"/>
              </a:rPr>
              <a:t>l</a:t>
            </a:r>
            <a:r>
              <a:rPr altLang="en-GB" b="1" dirty="0" sz="4000" lang="en-US" spc="15">
                <a:latin typeface="Trebuchet MS"/>
                <a:cs typeface="Trebuchet MS"/>
              </a:rPr>
              <a:t>l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*</a:t>
            </a:r>
            <a:r>
              <a:rPr altLang="en-GB" b="1" dirty="0" sz="4000" lang="en-US" spc="15">
                <a:latin typeface="Trebuchet MS"/>
                <a:cs typeface="Trebuchet MS"/>
              </a:rPr>
              <a:t>C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r>
              <a:rPr altLang="en-GB" b="1" dirty="0" sz="4000" lang="en-US" spc="15">
                <a:latin typeface="Trebuchet MS"/>
                <a:cs typeface="Trebuchet MS"/>
              </a:rPr>
              <a:t>a</a:t>
            </a:r>
            <a:r>
              <a:rPr altLang="en-GB" b="1" dirty="0" sz="4000" lang="en-US" spc="15">
                <a:latin typeface="Trebuchet MS"/>
                <a:cs typeface="Trebuchet MS"/>
              </a:rPr>
              <a:t>ct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*</a:t>
            </a:r>
            <a:r>
              <a:rPr altLang="en-GB" b="1" dirty="0" sz="4000" lang="en-US" spc="15">
                <a:latin typeface="Trebuchet MS"/>
                <a:cs typeface="Trebuchet MS"/>
              </a:rPr>
              <a:t>R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p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n</a:t>
            </a:r>
            <a:r>
              <a:rPr altLang="en-GB" b="1" dirty="0" sz="4000" lang="en-US" spc="15">
                <a:latin typeface="Trebuchet MS"/>
                <a:cs typeface="Trebuchet MS"/>
              </a:rPr>
              <a:t>s</a:t>
            </a:r>
            <a:r>
              <a:rPr altLang="en-GB" b="1" dirty="0" sz="4000" lang="en-US" spc="15">
                <a:latin typeface="Trebuchet MS"/>
                <a:cs typeface="Trebuchet MS"/>
              </a:rPr>
              <a:t>i</a:t>
            </a:r>
            <a:r>
              <a:rPr altLang="en-GB" b="1" dirty="0" sz="4000" lang="en-US" spc="15">
                <a:latin typeface="Trebuchet MS"/>
                <a:cs typeface="Trebuchet MS"/>
              </a:rPr>
              <a:t>v</a:t>
            </a:r>
            <a:r>
              <a:rPr altLang="en-GB" b="1" dirty="0" sz="4000" lang="en-US" spc="15">
                <a:latin typeface="Trebuchet MS"/>
                <a:cs typeface="Trebuchet MS"/>
              </a:rPr>
              <a:t>e</a:t>
            </a:r>
            <a:r>
              <a:rPr altLang="en-GB" b="1" dirty="0" sz="4000" lang="en-US" spc="15">
                <a:latin typeface="Trebuchet MS"/>
                <a:cs typeface="Trebuchet MS"/>
              </a:rPr>
              <a:t> </a:t>
            </a:r>
            <a:r>
              <a:rPr altLang="en-GB" b="1" dirty="0" sz="4000" lang="en-US" spc="15">
                <a:latin typeface="Trebuchet MS"/>
                <a:cs typeface="Trebuchet MS"/>
              </a:rPr>
              <a:t>l</a:t>
            </a:r>
            <a:r>
              <a:rPr altLang="en-GB" b="1" dirty="0" sz="4000" lang="en-US" spc="15">
                <a:latin typeface="Trebuchet MS"/>
                <a:cs typeface="Trebuchet MS"/>
              </a:rPr>
              <a:t>a</a:t>
            </a:r>
            <a:r>
              <a:rPr altLang="en-GB" b="1" dirty="0" sz="4000" lang="en-US" spc="15">
                <a:latin typeface="Trebuchet MS"/>
                <a:cs typeface="Trebuchet MS"/>
              </a:rPr>
              <a:t>y</a:t>
            </a:r>
            <a:r>
              <a:rPr altLang="en-GB" b="1" dirty="0" sz="4000" lang="en-US" spc="15">
                <a:latin typeface="Trebuchet MS"/>
                <a:cs typeface="Trebuchet MS"/>
              </a:rPr>
              <a:t>o</a:t>
            </a:r>
            <a:r>
              <a:rPr altLang="en-GB" b="1" dirty="0" sz="4000" lang="en-US" spc="15">
                <a:latin typeface="Trebuchet MS"/>
                <a:cs typeface="Trebuchet MS"/>
              </a:rPr>
              <a:t>u</a:t>
            </a:r>
            <a:r>
              <a:rPr altLang="en-GB" b="1" dirty="0" sz="4000" lang="en-US" spc="15">
                <a:latin typeface="Trebuchet MS"/>
                <a:cs typeface="Trebuchet MS"/>
              </a:rPr>
              <a:t>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0"/>
          </a:xfrm>
        </p:spPr>
        <p:txBody>
          <a:bodyPr/>
          <a:p>
            <a:r>
              <a:rPr dirty="0" lang="en-IN"/>
              <a:t>FEATURES AND FUNCTIONALITY</a:t>
            </a:r>
            <a:br>
              <a:rPr altLang="en-GB" dirty="0" lang="en-US"/>
            </a:br>
            <a:r>
              <a:rPr altLang="en-GB" dirty="0" lang="en-US"/>
              <a:t>*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v</a:t>
            </a:r>
            <a:r>
              <a:rPr altLang="en-GB" dirty="0" lang="en-US"/>
              <a:t>i</a:t>
            </a:r>
            <a:r>
              <a:rPr altLang="en-GB" dirty="0" lang="en-US"/>
              <a:t>g</a:t>
            </a:r>
            <a:r>
              <a:rPr altLang="en-GB" dirty="0" lang="en-US"/>
              <a:t>a</a:t>
            </a:r>
            <a:r>
              <a:rPr altLang="en-GB" dirty="0" lang="en-US"/>
              <a:t>tion </a:t>
            </a:r>
            <a:r>
              <a:rPr altLang="en-GB" dirty="0" lang="en-US"/>
              <a:t>b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-</a:t>
            </a:r>
            <a:r>
              <a:rPr altLang="en-GB" dirty="0" lang="en-US"/>
              <a:t>w</a:t>
            </a:r>
            <a:r>
              <a:rPr altLang="en-GB" dirty="0" lang="en-US"/>
              <a:t>i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m</a:t>
            </a:r>
            <a:r>
              <a:rPr altLang="en-GB" dirty="0" lang="en-US"/>
              <a:t>a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/</a:t>
            </a:r>
            <a:r>
              <a:rPr altLang="en-GB" dirty="0" lang="en-US"/>
              <a:t>s</a:t>
            </a:r>
            <a:r>
              <a:rPr altLang="en-GB" dirty="0" lang="en-US"/>
              <a:t>c</a:t>
            </a:r>
            <a:r>
              <a:rPr altLang="en-GB" dirty="0" lang="en-US"/>
              <a:t>r</a:t>
            </a:r>
            <a:r>
              <a:rPr altLang="en-GB" dirty="0" lang="en-US"/>
              <a:t>o</a:t>
            </a:r>
            <a:r>
              <a:rPr altLang="en-GB" dirty="0" lang="en-US"/>
              <a:t>l</a:t>
            </a:r>
            <a:r>
              <a:rPr altLang="en-GB" dirty="0" lang="en-US"/>
              <a:t>l</a:t>
            </a:r>
            <a:r>
              <a:rPr altLang="en-GB" dirty="0" lang="en-US"/>
              <a:t>ing </a:t>
            </a:r>
            <a:br>
              <a:rPr altLang="en-GB" dirty="0" lang="en-US"/>
            </a:br>
            <a:r>
              <a:rPr altLang="en-GB" dirty="0" lang="en-US"/>
              <a:t>*</a:t>
            </a:r>
            <a:r>
              <a:rPr altLang="en-GB" dirty="0" lang="en-US"/>
              <a:t>P</a:t>
            </a:r>
            <a:r>
              <a:rPr altLang="en-GB" dirty="0" lang="en-US"/>
              <a:t>r</a:t>
            </a:r>
            <a:r>
              <a:rPr altLang="en-GB" dirty="0" lang="en-US"/>
              <a:t>o</a:t>
            </a:r>
            <a:r>
              <a:rPr altLang="en-GB" dirty="0" lang="en-US"/>
              <a:t>j</a:t>
            </a:r>
            <a:r>
              <a:rPr altLang="en-GB" dirty="0" lang="en-US"/>
              <a:t>ect </a:t>
            </a:r>
            <a:r>
              <a:rPr altLang="en-GB" dirty="0" lang="en-US"/>
              <a:t>s</a:t>
            </a:r>
            <a:r>
              <a:rPr altLang="en-GB" dirty="0" lang="en-US"/>
              <a:t>h</a:t>
            </a:r>
            <a:r>
              <a:rPr altLang="en-GB" dirty="0" lang="en-US"/>
              <a:t>o</a:t>
            </a:r>
            <a:r>
              <a:rPr altLang="en-GB" dirty="0" lang="en-US"/>
              <a:t>w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se </a:t>
            </a:r>
            <a:r>
              <a:rPr altLang="en-GB" dirty="0" lang="en-US"/>
              <a:t>w</a:t>
            </a:r>
            <a:r>
              <a:rPr altLang="en-GB" dirty="0" lang="en-US"/>
              <a:t>i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m</a:t>
            </a:r>
            <a:r>
              <a:rPr altLang="en-GB" dirty="0" lang="en-US"/>
              <a:t>a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/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i</a:t>
            </a:r>
            <a:r>
              <a:rPr altLang="en-GB" dirty="0" lang="en-US"/>
              <a:t>l</a:t>
            </a:r>
            <a:r>
              <a:rPr altLang="en-GB" dirty="0" lang="en-US"/>
              <a:t>s</a:t>
            </a:r>
            <a:br>
              <a:rPr altLang="en-GB" dirty="0" lang="en-US"/>
            </a:br>
            <a:r>
              <a:rPr altLang="en-GB" dirty="0" lang="en-US"/>
              <a:t>*</a:t>
            </a:r>
            <a:r>
              <a:rPr altLang="en-GB" dirty="0" lang="en-US"/>
              <a:t>C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c</a:t>
            </a:r>
            <a:r>
              <a:rPr altLang="en-GB" dirty="0" lang="en-US"/>
              <a:t>t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m</a:t>
            </a:r>
            <a:r>
              <a:rPr altLang="en-GB" dirty="0" lang="en-US"/>
              <a:t>(</a:t>
            </a:r>
            <a:r>
              <a:rPr altLang="en-GB" dirty="0" lang="en-US"/>
              <a:t>v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ion</a:t>
            </a:r>
            <a:r>
              <a:rPr altLang="en-GB" dirty="0" lang="en-US"/>
              <a:t>)</a:t>
            </a:r>
            <a:br>
              <a:rPr altLang="en-GB" dirty="0" lang="en-US"/>
            </a:br>
            <a:r>
              <a:rPr altLang="en-GB" dirty="0" lang="en-US"/>
              <a:t>*</a:t>
            </a:r>
            <a:r>
              <a:rPr altLang="en-GB" dirty="0" lang="en-US"/>
              <a:t>R</a:t>
            </a:r>
            <a:r>
              <a:rPr altLang="en-GB" dirty="0" lang="en-US"/>
              <a:t>e</a:t>
            </a:r>
            <a:r>
              <a:rPr altLang="en-GB" dirty="0" lang="en-US"/>
              <a:t>s</a:t>
            </a:r>
            <a:r>
              <a:rPr altLang="en-GB" dirty="0" lang="en-US"/>
              <a:t>p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v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gn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l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v</a:t>
            </a:r>
            <a:r>
              <a:rPr altLang="en-GB" dirty="0" lang="en-US"/>
              <a:t>i</a:t>
            </a:r>
            <a:r>
              <a:rPr altLang="en-GB" dirty="0" lang="en-US"/>
              <a:t>c</a:t>
            </a:r>
            <a:r>
              <a:rPr altLang="en-GB" dirty="0" lang="en-US"/>
              <a:t>es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2025-09-02T08:30:05Z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52414183155d4bcb959d08e7d2d03ca1</vt:lpwstr>
  </property>
</Properties>
</file>