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71" r:id="rId5"/>
  </p:sldMasterIdLst>
  <p:notesMasterIdLst>
    <p:notesMasterId r:id="rId21"/>
  </p:notesMasterIdLst>
  <p:sldIdLst>
    <p:sldId id="256" r:id="rId6"/>
    <p:sldId id="2147468775" r:id="rId7"/>
    <p:sldId id="2147468799" r:id="rId8"/>
    <p:sldId id="2147468774" r:id="rId9"/>
    <p:sldId id="2147468769" r:id="rId10"/>
    <p:sldId id="2147468783" r:id="rId11"/>
    <p:sldId id="2147468785" r:id="rId12"/>
    <p:sldId id="2147468800" r:id="rId13"/>
    <p:sldId id="2147468797" r:id="rId14"/>
    <p:sldId id="2147468786" r:id="rId15"/>
    <p:sldId id="2147468787" r:id="rId16"/>
    <p:sldId id="2147468784" r:id="rId17"/>
    <p:sldId id="2147468798" r:id="rId18"/>
    <p:sldId id="2147468801" r:id="rId19"/>
    <p:sldId id="2147468802" r:id="rId2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0955C-CECD-4A08-B2A8-773C7F0C78C1}">
          <p14:sldIdLst>
            <p14:sldId id="256"/>
            <p14:sldId id="2147468775"/>
            <p14:sldId id="2147468799"/>
            <p14:sldId id="2147468774"/>
            <p14:sldId id="2147468769"/>
            <p14:sldId id="2147468783"/>
            <p14:sldId id="2147468785"/>
            <p14:sldId id="2147468800"/>
            <p14:sldId id="2147468797"/>
            <p14:sldId id="2147468786"/>
            <p14:sldId id="2147468787"/>
            <p14:sldId id="2147468784"/>
            <p14:sldId id="2147468798"/>
            <p14:sldId id="2147468801"/>
            <p14:sldId id="21474688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FFFFFF"/>
    <a:srgbClr val="CDD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49872-6791-41A3-8AC2-1930D0DC2D4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6666E-65C2-4229-A16C-5EC2D71CF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6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406938" y="329804"/>
            <a:ext cx="559733" cy="546497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0" y="2651760"/>
            <a:ext cx="14122404" cy="2792937"/>
          </a:xfrm>
        </p:spPr>
        <p:txBody>
          <a:bodyPr anchor="b">
            <a:noAutofit/>
          </a:bodyPr>
          <a:lstStyle>
            <a:lvl1pPr algn="ctr"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82800" y="5581370"/>
            <a:ext cx="14122404" cy="1181700"/>
          </a:xfrm>
        </p:spPr>
        <p:txBody>
          <a:bodyPr anchor="t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181D6F-925D-11AF-2C98-147D20F7345F}"/>
              </a:ext>
            </a:extLst>
          </p:cNvPr>
          <p:cNvSpPr/>
          <p:nvPr userDrawn="1"/>
        </p:nvSpPr>
        <p:spPr>
          <a:xfrm>
            <a:off x="1962149" y="2560320"/>
            <a:ext cx="14363706" cy="2970252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pPr lvl="0"/>
            <a:endParaRPr lang="en-US" sz="202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05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406938" y="329804"/>
            <a:ext cx="559733" cy="546497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0" y="2651760"/>
            <a:ext cx="14122404" cy="2792937"/>
          </a:xfrm>
        </p:spPr>
        <p:txBody>
          <a:bodyPr anchor="b">
            <a:noAutofit/>
          </a:bodyPr>
          <a:lstStyle>
            <a:lvl1pPr algn="ctr"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82800" y="5581370"/>
            <a:ext cx="14122404" cy="1181700"/>
          </a:xfrm>
        </p:spPr>
        <p:txBody>
          <a:bodyPr anchor="t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02958EE0-5C2B-9354-6BC1-3F5715D3E501}"/>
              </a:ext>
            </a:extLst>
          </p:cNvPr>
          <p:cNvSpPr/>
          <p:nvPr userDrawn="1"/>
        </p:nvSpPr>
        <p:spPr>
          <a:xfrm>
            <a:off x="7677151" y="5513034"/>
            <a:ext cx="2933702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</p:spTree>
    <p:extLst>
      <p:ext uri="{BB962C8B-B14F-4D97-AF65-F5344CB8AC3E}">
        <p14:creationId xmlns:p14="http://schemas.microsoft.com/office/powerpoint/2010/main" val="1208963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2587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62" y="2680012"/>
            <a:ext cx="6748460" cy="93971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AC4168D-DBA3-1038-A267-B5C3991018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1062" y="4327724"/>
            <a:ext cx="6748460" cy="93971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87B46C0-64ED-A546-4708-0A59FB1013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1062" y="5975437"/>
            <a:ext cx="6748460" cy="93971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AAB606B-9644-6972-2910-97E020CD9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1062" y="7623151"/>
            <a:ext cx="6748460" cy="93971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F96B559-DDD5-C3D7-D7AB-8B85EFFCDC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651118" y="2680012"/>
            <a:ext cx="6748460" cy="93971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2EE36C8-A9D5-2C5F-145D-1283212BAA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651118" y="4327724"/>
            <a:ext cx="6748460" cy="93971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5DEA311-A086-03BF-9C5A-FAC97198BA0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651118" y="5975437"/>
            <a:ext cx="6748460" cy="93971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222D379-4CBA-1530-BD95-FC018532A55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651118" y="7623151"/>
            <a:ext cx="6748460" cy="93971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659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2587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2" y="2680012"/>
            <a:ext cx="8255577" cy="93971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AC4168D-DBA3-1038-A267-B5C3991018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2" y="4327724"/>
            <a:ext cx="8255577" cy="93971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87B46C0-64ED-A546-4708-0A59FB1013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2" y="5975437"/>
            <a:ext cx="8255577" cy="93971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AAB606B-9644-6972-2910-97E020CD9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44002" y="7623151"/>
            <a:ext cx="8255577" cy="93971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93797374-5F30-18F8-BC16-299A9010910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" y="2680012"/>
            <a:ext cx="7629525" cy="588284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81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128712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60" y="2680012"/>
            <a:ext cx="11287127" cy="93971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6E227C2C-7038-3050-0594-64731D0B0B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729729" y="879194"/>
            <a:ext cx="4669848" cy="78346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F900E-E7FA-C19B-AA97-572C491C4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1060" y="3953545"/>
            <a:ext cx="11287127" cy="93971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6A171AC-A4A3-581C-9426-2414E9F27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1060" y="5227078"/>
            <a:ext cx="11287127" cy="93971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5426E3-26ED-7EB8-86CA-70F1CEFF0F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1060" y="6500610"/>
            <a:ext cx="11287127" cy="93971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B14CD0C-88D2-2217-BD10-BEC6B32673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1060" y="7774146"/>
            <a:ext cx="11287127" cy="939713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21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29168" y="3843832"/>
            <a:ext cx="7580256" cy="2159798"/>
          </a:xfrm>
        </p:spPr>
        <p:txBody>
          <a:bodyPr wrap="square" anchor="ctr">
            <a:noAutofit/>
          </a:bodyPr>
          <a:lstStyle>
            <a:lvl1pPr algn="ctr"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1125897"/>
            <a:ext cx="12770424" cy="135276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F900E-E7FA-C19B-AA97-572C491C4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29150" y="2684696"/>
            <a:ext cx="12770424" cy="135276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6A171AC-A4A3-581C-9426-2414E9F27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29150" y="4243494"/>
            <a:ext cx="12770424" cy="135276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5426E3-26ED-7EB8-86CA-70F1CEFF0F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29150" y="5802292"/>
            <a:ext cx="12770424" cy="135276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B14CD0C-88D2-2217-BD10-BEC6B32673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36514" y="7361091"/>
            <a:ext cx="12770424" cy="135276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7195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2" y="876302"/>
            <a:ext cx="16530638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6300" y="3278289"/>
            <a:ext cx="2919414" cy="46862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F900E-E7FA-C19B-AA97-572C491C4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80297" y="3278289"/>
            <a:ext cx="2919414" cy="46862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6A171AC-A4A3-581C-9426-2414E9F27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84293" y="3278289"/>
            <a:ext cx="2919414" cy="46862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5426E3-26ED-7EB8-86CA-70F1CEFF0F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88290" y="3278289"/>
            <a:ext cx="2919414" cy="46862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B14CD0C-88D2-2217-BD10-BEC6B32673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4492286" y="3278289"/>
            <a:ext cx="2919414" cy="46862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C15AAC49-04E5-14A7-C4AC-CBFA1501A728}"/>
              </a:ext>
            </a:extLst>
          </p:cNvPr>
          <p:cNvSpPr/>
          <p:nvPr userDrawn="1"/>
        </p:nvSpPr>
        <p:spPr>
          <a:xfrm>
            <a:off x="893186" y="3183773"/>
            <a:ext cx="29214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412D1F20-BF14-465E-15C6-366E2E87A127}"/>
              </a:ext>
            </a:extLst>
          </p:cNvPr>
          <p:cNvSpPr/>
          <p:nvPr userDrawn="1"/>
        </p:nvSpPr>
        <p:spPr>
          <a:xfrm>
            <a:off x="4293954" y="3183773"/>
            <a:ext cx="29214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7C601C26-558A-0485-68FA-0B3A44C0012B}"/>
              </a:ext>
            </a:extLst>
          </p:cNvPr>
          <p:cNvSpPr/>
          <p:nvPr userDrawn="1"/>
        </p:nvSpPr>
        <p:spPr>
          <a:xfrm>
            <a:off x="7694723" y="3183773"/>
            <a:ext cx="29214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71F2589F-8E0A-4564-4196-AB40887F481B}"/>
              </a:ext>
            </a:extLst>
          </p:cNvPr>
          <p:cNvSpPr/>
          <p:nvPr userDrawn="1"/>
        </p:nvSpPr>
        <p:spPr>
          <a:xfrm>
            <a:off x="11095491" y="3183773"/>
            <a:ext cx="29214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041CC5FF-73DF-7404-2795-EBC523E73FB8}"/>
              </a:ext>
            </a:extLst>
          </p:cNvPr>
          <p:cNvSpPr/>
          <p:nvPr userDrawn="1"/>
        </p:nvSpPr>
        <p:spPr>
          <a:xfrm>
            <a:off x="14496258" y="3183773"/>
            <a:ext cx="29214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</p:spTree>
    <p:extLst>
      <p:ext uri="{BB962C8B-B14F-4D97-AF65-F5344CB8AC3E}">
        <p14:creationId xmlns:p14="http://schemas.microsoft.com/office/powerpoint/2010/main" val="897013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3909060"/>
            <a:ext cx="6719888" cy="2468880"/>
          </a:xfrm>
        </p:spPr>
        <p:txBody>
          <a:bodyPr wrap="square" anchor="ctr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17B038DB-153E-EEB9-4032-900DD60BB2D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576305" y="2429751"/>
            <a:ext cx="7827470" cy="63556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81D5D28-3559-47CD-6745-A0FD325A50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76305" y="1790225"/>
            <a:ext cx="7827470" cy="6355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F91C74D-71D2-5CA7-00FB-303FFB8E199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576305" y="4233182"/>
            <a:ext cx="7827470" cy="63556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38AC1FC-26E5-358F-9100-9A46675DEF7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576305" y="3593656"/>
            <a:ext cx="7827470" cy="6355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FD2225E-A040-537E-36EA-C4957269F98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576305" y="6036613"/>
            <a:ext cx="7827470" cy="63556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26BF17D-F6A8-E12C-D100-56C59027A95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576305" y="5397086"/>
            <a:ext cx="7827470" cy="6355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4495EFA-923F-DE8B-D07B-0CBD0EC8560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576305" y="7840043"/>
            <a:ext cx="7827470" cy="63556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A368480-EF27-8B04-A0A1-6A07E81A8FA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576305" y="7200517"/>
            <a:ext cx="7827470" cy="6355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22808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3909060"/>
            <a:ext cx="6719888" cy="2468880"/>
          </a:xfrm>
        </p:spPr>
        <p:txBody>
          <a:bodyPr wrap="square" anchor="ctr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8F5207-3A5D-41DF-E001-899C5F9FBCD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758637" y="2236787"/>
            <a:ext cx="770726" cy="770726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5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6B746-5A89-B7D9-956C-F0400442F30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738355" y="3854024"/>
            <a:ext cx="811290" cy="892419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5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2F571-EE30-0274-9D91-1880425A90B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738867" y="5572675"/>
            <a:ext cx="809763" cy="811673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5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FB2A89-AC5C-16AF-5F55-FA3C97E4CD7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931729" y="7311605"/>
            <a:ext cx="424539" cy="689597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5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CE9B7D8-D58F-9523-0E67-4514CB183C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59019" y="2064803"/>
            <a:ext cx="7547919" cy="112087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EF375A-DB4B-0D72-D9D2-3EB6808A484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859019" y="3857620"/>
            <a:ext cx="7547919" cy="112087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297AFCA-8E69-DE98-463D-2FA9BCF0AC0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859019" y="5308494"/>
            <a:ext cx="7547919" cy="112087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1A065D-CD5C-5187-2E10-3893966873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859019" y="7095965"/>
            <a:ext cx="7547919" cy="112087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4444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EFECB-CF03-7F1C-AB91-43ED0E5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856" y="3291843"/>
            <a:ext cx="12206289" cy="2366217"/>
          </a:xfrm>
        </p:spPr>
        <p:txBody>
          <a:bodyPr anchor="b">
            <a:noAutofit/>
          </a:bodyPr>
          <a:lstStyle>
            <a:lvl1pPr algn="ctr"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7C8C00-90C8-D879-657C-39E414130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0856" y="5794733"/>
            <a:ext cx="12206289" cy="1181700"/>
          </a:xfrm>
        </p:spPr>
        <p:txBody>
          <a:bodyPr anchor="t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768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3" pos="7680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rgbClr val="0A25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53F56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EFECB-CF03-7F1C-AB91-43ED0E5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856" y="3291843"/>
            <a:ext cx="12206289" cy="2366217"/>
          </a:xfrm>
        </p:spPr>
        <p:txBody>
          <a:bodyPr anchor="b">
            <a:noAutofit/>
          </a:bodyPr>
          <a:lstStyle>
            <a:lvl1pPr algn="ctr"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7C8C00-90C8-D879-657C-39E414130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0856" y="5794733"/>
            <a:ext cx="12206289" cy="1181700"/>
          </a:xfrm>
        </p:spPr>
        <p:txBody>
          <a:bodyPr anchor="t">
            <a:noAutofit/>
          </a:bodyPr>
          <a:lstStyle>
            <a:lvl1pPr marL="0" indent="0" algn="ctr">
              <a:buNone/>
              <a:defRPr sz="2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051DE302-F517-F6F2-8DBB-05C1E95FF9BA}"/>
              </a:ext>
            </a:extLst>
          </p:cNvPr>
          <p:cNvSpPr/>
          <p:nvPr userDrawn="1"/>
        </p:nvSpPr>
        <p:spPr>
          <a:xfrm>
            <a:off x="3040855" y="7325243"/>
            <a:ext cx="12206291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AA2C1D93-9263-296C-980B-2033F4987A2E}"/>
              </a:ext>
            </a:extLst>
          </p:cNvPr>
          <p:cNvSpPr/>
          <p:nvPr userDrawn="1"/>
        </p:nvSpPr>
        <p:spPr>
          <a:xfrm>
            <a:off x="3040855" y="2970412"/>
            <a:ext cx="12206291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</p:spTree>
    <p:extLst>
      <p:ext uri="{BB962C8B-B14F-4D97-AF65-F5344CB8AC3E}">
        <p14:creationId xmlns:p14="http://schemas.microsoft.com/office/powerpoint/2010/main" val="3551938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3" pos="7680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EFECB-CF03-7F1C-AB91-43ED0E5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3291843"/>
            <a:ext cx="8262938" cy="2366217"/>
          </a:xfrm>
        </p:spPr>
        <p:txBody>
          <a:bodyPr anchor="b">
            <a:noAutofit/>
          </a:bodyPr>
          <a:lstStyle>
            <a:lvl1pPr algn="l"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7C8C00-90C8-D879-657C-39E414130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1063" y="5794733"/>
            <a:ext cx="8262938" cy="1181700"/>
          </a:xfrm>
        </p:spPr>
        <p:txBody>
          <a:bodyPr anchor="t">
            <a:noAutofit/>
          </a:bodyPr>
          <a:lstStyle>
            <a:lvl1pPr marL="0" indent="0" algn="l">
              <a:buNone/>
              <a:defRPr sz="2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D5999C54-5396-0470-E6BA-A1B2E368076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658475" y="2202077"/>
            <a:ext cx="7629525" cy="588284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7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3" pos="7680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2587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63" y="2651437"/>
            <a:ext cx="5940000" cy="5940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49193" y="3273330"/>
            <a:ext cx="10350384" cy="510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9193" y="2651437"/>
            <a:ext cx="10350384" cy="61793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5D0DCCA-8BA3-0294-2EB8-ED93CC6BDC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9193" y="3803105"/>
            <a:ext cx="10350384" cy="4788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010977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2587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72020" y="2946734"/>
            <a:ext cx="4058760" cy="405876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72020" y="7786140"/>
            <a:ext cx="4058760" cy="51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2020" y="7164248"/>
            <a:ext cx="4058760" cy="61793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280399A8-15CE-2DFF-5058-EFBACF8E19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4620" y="2946734"/>
            <a:ext cx="4058760" cy="405876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D373013-0B26-6B5B-FBAF-316FE45516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14620" y="7786140"/>
            <a:ext cx="4058760" cy="51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923D3A7-6717-BFDA-8B77-AFD57270C0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14620" y="7164248"/>
            <a:ext cx="4058760" cy="61793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AC62088D-AB1C-F284-31D4-628F14660CD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657221" y="2946734"/>
            <a:ext cx="4058760" cy="405876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B50EC9-2639-BE23-DD5C-706D7BB869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657221" y="7786140"/>
            <a:ext cx="4058760" cy="51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2DCBBDE-9854-746D-9EE1-487B2A3A32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657221" y="7164248"/>
            <a:ext cx="4058760" cy="61793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485882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2587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04739" y="3251643"/>
            <a:ext cx="3104148" cy="31041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4739" y="7136438"/>
            <a:ext cx="3104148" cy="51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04739" y="6514545"/>
            <a:ext cx="3104148" cy="61793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9AD52B5-D46B-A529-383E-98EF6FB0212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51406" y="3251643"/>
            <a:ext cx="3104148" cy="31041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AE2E895-BBF3-ACA0-71AD-F864915376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651406" y="7136438"/>
            <a:ext cx="3104148" cy="51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B4C77EF-B687-3473-FEA3-0190F090F65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51406" y="6514545"/>
            <a:ext cx="3104148" cy="61793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E8F9E0BB-5F9E-7044-A6F3-EF6A384842C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498074" y="3251643"/>
            <a:ext cx="3104148" cy="31041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A2104E5-E650-68C8-E76C-B3CB2FAAA73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498074" y="7136438"/>
            <a:ext cx="3104148" cy="51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14544DB6-2A4D-8708-142A-F056F3814A1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498074" y="6514545"/>
            <a:ext cx="3104148" cy="61793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3C46EA8C-DB0B-F929-0F78-F236887423F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3344741" y="3251643"/>
            <a:ext cx="3104148" cy="31041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35386C69-5210-6ABA-1737-EBB032A968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344741" y="7136438"/>
            <a:ext cx="3104148" cy="51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95DED95-1DFA-5011-E856-487E0BF3D02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344741" y="6514545"/>
            <a:ext cx="3104148" cy="61793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148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2587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62" y="2614469"/>
            <a:ext cx="4719638" cy="471963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1063" y="8131505"/>
            <a:ext cx="4719636" cy="51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1063" y="7509612"/>
            <a:ext cx="4719636" cy="61793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280399A8-15CE-2DFF-5058-EFBACF8E19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700488" y="2614470"/>
            <a:ext cx="1971819" cy="197181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D373013-0B26-6B5B-FBAF-316FE45516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8795" y="5147456"/>
            <a:ext cx="2915205" cy="40712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923D3A7-6717-BFDA-8B77-AFD57270C0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8795" y="4736379"/>
            <a:ext cx="2915205" cy="40712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7495C65-A9C2-6760-2EB8-69403C67F2E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828277" y="2614470"/>
            <a:ext cx="1971819" cy="197181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DF48EA3-FB19-95D5-B88B-76DBBD60329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356584" y="5147456"/>
            <a:ext cx="2915205" cy="40712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D27D937-0E3B-2890-AFF1-25E3190974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56584" y="4736379"/>
            <a:ext cx="2915205" cy="40712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7202B847-E0E1-159C-2E66-8AAB18E5322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4956065" y="2614470"/>
            <a:ext cx="1971819" cy="197181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D9BDBC7-69ED-25DC-FA05-C0DC44C066F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484372" y="5147456"/>
            <a:ext cx="2915205" cy="40712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8F57406-E682-8E44-344A-43D480008D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484372" y="4736379"/>
            <a:ext cx="2915205" cy="40712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7EA507F2-8F21-5B8D-A430-E3CCA8808BC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700488" y="5696672"/>
            <a:ext cx="1971819" cy="197181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FEEA7A4-D686-069A-7619-036033546E3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28795" y="8229657"/>
            <a:ext cx="2915205" cy="40712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6D0E6F41-E353-0280-9245-862650AA971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8795" y="7818581"/>
            <a:ext cx="2915205" cy="40712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Picture Placeholder 11">
            <a:extLst>
              <a:ext uri="{FF2B5EF4-FFF2-40B4-BE49-F238E27FC236}">
                <a16:creationId xmlns:a16="http://schemas.microsoft.com/office/drawing/2014/main" id="{8361E199-4608-07FF-5390-537E1B4A32C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0828277" y="5696672"/>
            <a:ext cx="1971819" cy="197181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F4E645ED-7EAC-EFE4-7C86-0C22E5F0FC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356584" y="8229657"/>
            <a:ext cx="2915205" cy="40712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7C9D7F74-4B1D-C06D-8CE4-C1D04189452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356584" y="7818581"/>
            <a:ext cx="2915205" cy="40712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44C112AC-01D2-5A50-3BE6-431FA98B10A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4956065" y="5696672"/>
            <a:ext cx="1971819" cy="197181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B89CF107-8F86-DA07-E1F1-90E54AC2B51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4484372" y="8229657"/>
            <a:ext cx="2915205" cy="40712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CA77B277-9F84-AA4E-61B2-C9953C47B90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4484372" y="7818581"/>
            <a:ext cx="2915205" cy="40712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887910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2587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E3854D-6A50-C211-16CD-27AD19F6FF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81063" y="2411279"/>
            <a:ext cx="16525875" cy="6199896"/>
          </a:xfrm>
        </p:spPr>
        <p:txBody>
          <a:bodyPr/>
          <a:lstStyle>
            <a:lvl1pPr>
              <a:buClr>
                <a:schemeClr val="tx1"/>
              </a:buClr>
              <a:defRPr sz="2700"/>
            </a:lvl1pPr>
            <a:lvl2pPr>
              <a:buClr>
                <a:schemeClr val="tx1"/>
              </a:buClr>
              <a:defRPr sz="21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650"/>
            </a:lvl4pPr>
            <a:lvl5pPr>
              <a:buClr>
                <a:schemeClr val="tx1"/>
              </a:buClr>
              <a:defRPr sz="16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7224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4" y="3931445"/>
            <a:ext cx="7019925" cy="2424111"/>
          </a:xfrm>
        </p:spPr>
        <p:txBody>
          <a:bodyPr wrap="square" anchor="ctr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DD0AB9-57DA-26EE-6569-8EC25F064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2" y="3140526"/>
            <a:ext cx="8255577" cy="491391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A3DD38-5D79-7EB9-84A7-32AE005050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2" y="2232563"/>
            <a:ext cx="8255577" cy="90401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1821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8E111DB-A4F6-727D-9A45-519DB447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3D91454C-2D8A-6AD6-FE36-673AA157BE7E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9853BD-2C47-5262-7D17-F184BC6D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5" y="1573134"/>
            <a:ext cx="7612640" cy="337819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4BF9382-7FB9-E1CE-FF1D-7EF9A988C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8424" y="6243639"/>
            <a:ext cx="7612640" cy="24702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5E5ED50-C23B-550A-A44E-B22012AFB5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8424" y="5335675"/>
            <a:ext cx="7612640" cy="90401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F447F3BF-FB5F-7BF4-0721-176FD94F62D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0320" y="1573139"/>
            <a:ext cx="8255579" cy="714072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8E111DB-A4F6-727D-9A45-519DB447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3D91454C-2D8A-6AD6-FE36-673AA157BE7E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9853BD-2C47-5262-7D17-F184BC6D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5" y="5143501"/>
            <a:ext cx="7771361" cy="337819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4BF9382-7FB9-E1CE-FF1D-7EF9A988C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1" y="6051465"/>
            <a:ext cx="8251898" cy="24702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5E5ED50-C23B-550A-A44E-B22012AFB5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1" y="5143500"/>
            <a:ext cx="8251898" cy="90401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F447F3BF-FB5F-7BF4-0721-176FD94F62D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77384" y="1315835"/>
            <a:ext cx="16518515" cy="321147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8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A18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7446" y="1914221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1118870" h="1118870">
                <a:moveTo>
                  <a:pt x="559245" y="1118463"/>
                </a:moveTo>
                <a:lnTo>
                  <a:pt x="510979" y="1116411"/>
                </a:lnTo>
                <a:lnTo>
                  <a:pt x="463866" y="1110365"/>
                </a:lnTo>
                <a:lnTo>
                  <a:pt x="418061" y="1100493"/>
                </a:lnTo>
                <a:lnTo>
                  <a:pt x="373731" y="1086963"/>
                </a:lnTo>
                <a:lnTo>
                  <a:pt x="331045" y="1069944"/>
                </a:lnTo>
                <a:lnTo>
                  <a:pt x="290170" y="1049602"/>
                </a:lnTo>
                <a:lnTo>
                  <a:pt x="251274" y="1026106"/>
                </a:lnTo>
                <a:lnTo>
                  <a:pt x="214525" y="999624"/>
                </a:lnTo>
                <a:lnTo>
                  <a:pt x="180091" y="970323"/>
                </a:lnTo>
                <a:lnTo>
                  <a:pt x="148140" y="938372"/>
                </a:lnTo>
                <a:lnTo>
                  <a:pt x="118839" y="903938"/>
                </a:lnTo>
                <a:lnTo>
                  <a:pt x="92357" y="867189"/>
                </a:lnTo>
                <a:lnTo>
                  <a:pt x="68861" y="828293"/>
                </a:lnTo>
                <a:lnTo>
                  <a:pt x="48520" y="787418"/>
                </a:lnTo>
                <a:lnTo>
                  <a:pt x="31500" y="744732"/>
                </a:lnTo>
                <a:lnTo>
                  <a:pt x="17970" y="700402"/>
                </a:lnTo>
                <a:lnTo>
                  <a:pt x="8098" y="654597"/>
                </a:lnTo>
                <a:lnTo>
                  <a:pt x="2052" y="607484"/>
                </a:lnTo>
                <a:lnTo>
                  <a:pt x="0" y="559230"/>
                </a:lnTo>
                <a:lnTo>
                  <a:pt x="2052" y="510979"/>
                </a:lnTo>
                <a:lnTo>
                  <a:pt x="8098" y="463866"/>
                </a:lnTo>
                <a:lnTo>
                  <a:pt x="17970" y="418061"/>
                </a:lnTo>
                <a:lnTo>
                  <a:pt x="31500" y="373731"/>
                </a:lnTo>
                <a:lnTo>
                  <a:pt x="48520" y="331045"/>
                </a:lnTo>
                <a:lnTo>
                  <a:pt x="68861" y="290170"/>
                </a:lnTo>
                <a:lnTo>
                  <a:pt x="92357" y="251274"/>
                </a:lnTo>
                <a:lnTo>
                  <a:pt x="118839" y="214525"/>
                </a:lnTo>
                <a:lnTo>
                  <a:pt x="148140" y="180091"/>
                </a:lnTo>
                <a:lnTo>
                  <a:pt x="180091" y="148140"/>
                </a:lnTo>
                <a:lnTo>
                  <a:pt x="214525" y="118839"/>
                </a:lnTo>
                <a:lnTo>
                  <a:pt x="251274" y="92357"/>
                </a:lnTo>
                <a:lnTo>
                  <a:pt x="290170" y="68861"/>
                </a:lnTo>
                <a:lnTo>
                  <a:pt x="331045" y="48520"/>
                </a:lnTo>
                <a:lnTo>
                  <a:pt x="373731" y="31500"/>
                </a:lnTo>
                <a:lnTo>
                  <a:pt x="418061" y="17970"/>
                </a:lnTo>
                <a:lnTo>
                  <a:pt x="463866" y="8098"/>
                </a:lnTo>
                <a:lnTo>
                  <a:pt x="510979" y="2052"/>
                </a:lnTo>
                <a:lnTo>
                  <a:pt x="559231" y="0"/>
                </a:lnTo>
                <a:lnTo>
                  <a:pt x="607484" y="2052"/>
                </a:lnTo>
                <a:lnTo>
                  <a:pt x="654597" y="8098"/>
                </a:lnTo>
                <a:lnTo>
                  <a:pt x="700402" y="17970"/>
                </a:lnTo>
                <a:lnTo>
                  <a:pt x="744732" y="31500"/>
                </a:lnTo>
                <a:lnTo>
                  <a:pt x="787418" y="48520"/>
                </a:lnTo>
                <a:lnTo>
                  <a:pt x="828293" y="68861"/>
                </a:lnTo>
                <a:lnTo>
                  <a:pt x="867189" y="92357"/>
                </a:lnTo>
                <a:lnTo>
                  <a:pt x="903938" y="118839"/>
                </a:lnTo>
                <a:lnTo>
                  <a:pt x="938372" y="148140"/>
                </a:lnTo>
                <a:lnTo>
                  <a:pt x="970323" y="180091"/>
                </a:lnTo>
                <a:lnTo>
                  <a:pt x="999624" y="214525"/>
                </a:lnTo>
                <a:lnTo>
                  <a:pt x="1026106" y="251274"/>
                </a:lnTo>
                <a:lnTo>
                  <a:pt x="1049602" y="290170"/>
                </a:lnTo>
                <a:lnTo>
                  <a:pt x="1069943" y="331045"/>
                </a:lnTo>
                <a:lnTo>
                  <a:pt x="1086963" y="373731"/>
                </a:lnTo>
                <a:lnTo>
                  <a:pt x="1100493" y="418061"/>
                </a:lnTo>
                <a:lnTo>
                  <a:pt x="1110365" y="463866"/>
                </a:lnTo>
                <a:lnTo>
                  <a:pt x="1116411" y="510979"/>
                </a:lnTo>
                <a:lnTo>
                  <a:pt x="1118463" y="559232"/>
                </a:lnTo>
                <a:lnTo>
                  <a:pt x="1116411" y="607484"/>
                </a:lnTo>
                <a:lnTo>
                  <a:pt x="1110365" y="654597"/>
                </a:lnTo>
                <a:lnTo>
                  <a:pt x="1100493" y="700402"/>
                </a:lnTo>
                <a:lnTo>
                  <a:pt x="1086963" y="744732"/>
                </a:lnTo>
                <a:lnTo>
                  <a:pt x="1069943" y="787418"/>
                </a:lnTo>
                <a:lnTo>
                  <a:pt x="1049602" y="828293"/>
                </a:lnTo>
                <a:lnTo>
                  <a:pt x="1026106" y="867189"/>
                </a:lnTo>
                <a:lnTo>
                  <a:pt x="999624" y="903938"/>
                </a:lnTo>
                <a:lnTo>
                  <a:pt x="970323" y="938372"/>
                </a:lnTo>
                <a:lnTo>
                  <a:pt x="938372" y="970323"/>
                </a:lnTo>
                <a:lnTo>
                  <a:pt x="903938" y="999624"/>
                </a:lnTo>
                <a:lnTo>
                  <a:pt x="867189" y="1026106"/>
                </a:lnTo>
                <a:lnTo>
                  <a:pt x="828293" y="1049602"/>
                </a:lnTo>
                <a:lnTo>
                  <a:pt x="787418" y="1069944"/>
                </a:lnTo>
                <a:lnTo>
                  <a:pt x="744732" y="1086963"/>
                </a:lnTo>
                <a:lnTo>
                  <a:pt x="700402" y="1100493"/>
                </a:lnTo>
                <a:lnTo>
                  <a:pt x="654597" y="1110365"/>
                </a:lnTo>
                <a:lnTo>
                  <a:pt x="607484" y="1116411"/>
                </a:lnTo>
                <a:lnTo>
                  <a:pt x="559245" y="1118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7446" y="3956613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1118870" h="1118870">
                <a:moveTo>
                  <a:pt x="559236" y="1118464"/>
                </a:moveTo>
                <a:lnTo>
                  <a:pt x="510979" y="1116411"/>
                </a:lnTo>
                <a:lnTo>
                  <a:pt x="463866" y="1110365"/>
                </a:lnTo>
                <a:lnTo>
                  <a:pt x="418061" y="1100493"/>
                </a:lnTo>
                <a:lnTo>
                  <a:pt x="373731" y="1086963"/>
                </a:lnTo>
                <a:lnTo>
                  <a:pt x="331045" y="1069944"/>
                </a:lnTo>
                <a:lnTo>
                  <a:pt x="290170" y="1049602"/>
                </a:lnTo>
                <a:lnTo>
                  <a:pt x="251274" y="1026106"/>
                </a:lnTo>
                <a:lnTo>
                  <a:pt x="214525" y="999624"/>
                </a:lnTo>
                <a:lnTo>
                  <a:pt x="180091" y="970323"/>
                </a:lnTo>
                <a:lnTo>
                  <a:pt x="148140" y="938372"/>
                </a:lnTo>
                <a:lnTo>
                  <a:pt x="118839" y="903938"/>
                </a:lnTo>
                <a:lnTo>
                  <a:pt x="92357" y="867189"/>
                </a:lnTo>
                <a:lnTo>
                  <a:pt x="68861" y="828293"/>
                </a:lnTo>
                <a:lnTo>
                  <a:pt x="48520" y="787418"/>
                </a:lnTo>
                <a:lnTo>
                  <a:pt x="31500" y="744732"/>
                </a:lnTo>
                <a:lnTo>
                  <a:pt x="17970" y="700402"/>
                </a:lnTo>
                <a:lnTo>
                  <a:pt x="8098" y="654597"/>
                </a:lnTo>
                <a:lnTo>
                  <a:pt x="2052" y="607484"/>
                </a:lnTo>
                <a:lnTo>
                  <a:pt x="0" y="559230"/>
                </a:lnTo>
                <a:lnTo>
                  <a:pt x="2052" y="510979"/>
                </a:lnTo>
                <a:lnTo>
                  <a:pt x="8098" y="463866"/>
                </a:lnTo>
                <a:lnTo>
                  <a:pt x="17970" y="418061"/>
                </a:lnTo>
                <a:lnTo>
                  <a:pt x="31500" y="373731"/>
                </a:lnTo>
                <a:lnTo>
                  <a:pt x="48520" y="331045"/>
                </a:lnTo>
                <a:lnTo>
                  <a:pt x="68861" y="290170"/>
                </a:lnTo>
                <a:lnTo>
                  <a:pt x="92357" y="251274"/>
                </a:lnTo>
                <a:lnTo>
                  <a:pt x="118839" y="214525"/>
                </a:lnTo>
                <a:lnTo>
                  <a:pt x="148140" y="180091"/>
                </a:lnTo>
                <a:lnTo>
                  <a:pt x="180091" y="148140"/>
                </a:lnTo>
                <a:lnTo>
                  <a:pt x="214525" y="118839"/>
                </a:lnTo>
                <a:lnTo>
                  <a:pt x="251274" y="92357"/>
                </a:lnTo>
                <a:lnTo>
                  <a:pt x="290170" y="68861"/>
                </a:lnTo>
                <a:lnTo>
                  <a:pt x="331045" y="48520"/>
                </a:lnTo>
                <a:lnTo>
                  <a:pt x="373731" y="31500"/>
                </a:lnTo>
                <a:lnTo>
                  <a:pt x="418061" y="17970"/>
                </a:lnTo>
                <a:lnTo>
                  <a:pt x="463866" y="8098"/>
                </a:lnTo>
                <a:lnTo>
                  <a:pt x="510979" y="2052"/>
                </a:lnTo>
                <a:lnTo>
                  <a:pt x="559231" y="0"/>
                </a:lnTo>
                <a:lnTo>
                  <a:pt x="607484" y="2052"/>
                </a:lnTo>
                <a:lnTo>
                  <a:pt x="654597" y="8098"/>
                </a:lnTo>
                <a:lnTo>
                  <a:pt x="700402" y="17970"/>
                </a:lnTo>
                <a:lnTo>
                  <a:pt x="744732" y="31500"/>
                </a:lnTo>
                <a:lnTo>
                  <a:pt x="787418" y="48520"/>
                </a:lnTo>
                <a:lnTo>
                  <a:pt x="828293" y="68861"/>
                </a:lnTo>
                <a:lnTo>
                  <a:pt x="867189" y="92357"/>
                </a:lnTo>
                <a:lnTo>
                  <a:pt x="903938" y="118839"/>
                </a:lnTo>
                <a:lnTo>
                  <a:pt x="938372" y="148140"/>
                </a:lnTo>
                <a:lnTo>
                  <a:pt x="970323" y="180091"/>
                </a:lnTo>
                <a:lnTo>
                  <a:pt x="999624" y="214525"/>
                </a:lnTo>
                <a:lnTo>
                  <a:pt x="1026106" y="251274"/>
                </a:lnTo>
                <a:lnTo>
                  <a:pt x="1049602" y="290170"/>
                </a:lnTo>
                <a:lnTo>
                  <a:pt x="1069943" y="331045"/>
                </a:lnTo>
                <a:lnTo>
                  <a:pt x="1086963" y="373731"/>
                </a:lnTo>
                <a:lnTo>
                  <a:pt x="1100493" y="418061"/>
                </a:lnTo>
                <a:lnTo>
                  <a:pt x="1110365" y="463866"/>
                </a:lnTo>
                <a:lnTo>
                  <a:pt x="1116411" y="510979"/>
                </a:lnTo>
                <a:lnTo>
                  <a:pt x="1118463" y="559232"/>
                </a:lnTo>
                <a:lnTo>
                  <a:pt x="1116411" y="607484"/>
                </a:lnTo>
                <a:lnTo>
                  <a:pt x="1110365" y="654597"/>
                </a:lnTo>
                <a:lnTo>
                  <a:pt x="1100493" y="700402"/>
                </a:lnTo>
                <a:lnTo>
                  <a:pt x="1086963" y="744732"/>
                </a:lnTo>
                <a:lnTo>
                  <a:pt x="1069943" y="787418"/>
                </a:lnTo>
                <a:lnTo>
                  <a:pt x="1049602" y="828293"/>
                </a:lnTo>
                <a:lnTo>
                  <a:pt x="1026106" y="867189"/>
                </a:lnTo>
                <a:lnTo>
                  <a:pt x="999624" y="903938"/>
                </a:lnTo>
                <a:lnTo>
                  <a:pt x="970323" y="938372"/>
                </a:lnTo>
                <a:lnTo>
                  <a:pt x="938372" y="970323"/>
                </a:lnTo>
                <a:lnTo>
                  <a:pt x="903938" y="999624"/>
                </a:lnTo>
                <a:lnTo>
                  <a:pt x="867189" y="1026106"/>
                </a:lnTo>
                <a:lnTo>
                  <a:pt x="828293" y="1049602"/>
                </a:lnTo>
                <a:lnTo>
                  <a:pt x="787418" y="1069944"/>
                </a:lnTo>
                <a:lnTo>
                  <a:pt x="744732" y="1086963"/>
                </a:lnTo>
                <a:lnTo>
                  <a:pt x="700402" y="1100493"/>
                </a:lnTo>
                <a:lnTo>
                  <a:pt x="654597" y="1110365"/>
                </a:lnTo>
                <a:lnTo>
                  <a:pt x="607484" y="1116411"/>
                </a:lnTo>
                <a:lnTo>
                  <a:pt x="559236" y="1118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4274" y="6309595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1118870" h="1118870">
                <a:moveTo>
                  <a:pt x="559237" y="1118463"/>
                </a:moveTo>
                <a:lnTo>
                  <a:pt x="510979" y="1116411"/>
                </a:lnTo>
                <a:lnTo>
                  <a:pt x="463866" y="1110365"/>
                </a:lnTo>
                <a:lnTo>
                  <a:pt x="418061" y="1100493"/>
                </a:lnTo>
                <a:lnTo>
                  <a:pt x="373731" y="1086963"/>
                </a:lnTo>
                <a:lnTo>
                  <a:pt x="331045" y="1069944"/>
                </a:lnTo>
                <a:lnTo>
                  <a:pt x="290170" y="1049602"/>
                </a:lnTo>
                <a:lnTo>
                  <a:pt x="251274" y="1026106"/>
                </a:lnTo>
                <a:lnTo>
                  <a:pt x="214525" y="999624"/>
                </a:lnTo>
                <a:lnTo>
                  <a:pt x="180091" y="970323"/>
                </a:lnTo>
                <a:lnTo>
                  <a:pt x="148140" y="938372"/>
                </a:lnTo>
                <a:lnTo>
                  <a:pt x="118839" y="903938"/>
                </a:lnTo>
                <a:lnTo>
                  <a:pt x="92357" y="867189"/>
                </a:lnTo>
                <a:lnTo>
                  <a:pt x="68861" y="828293"/>
                </a:lnTo>
                <a:lnTo>
                  <a:pt x="48520" y="787418"/>
                </a:lnTo>
                <a:lnTo>
                  <a:pt x="31500" y="744732"/>
                </a:lnTo>
                <a:lnTo>
                  <a:pt x="17970" y="700402"/>
                </a:lnTo>
                <a:lnTo>
                  <a:pt x="8098" y="654597"/>
                </a:lnTo>
                <a:lnTo>
                  <a:pt x="2052" y="607484"/>
                </a:lnTo>
                <a:lnTo>
                  <a:pt x="0" y="559231"/>
                </a:lnTo>
                <a:lnTo>
                  <a:pt x="2052" y="510979"/>
                </a:lnTo>
                <a:lnTo>
                  <a:pt x="8098" y="463866"/>
                </a:lnTo>
                <a:lnTo>
                  <a:pt x="17970" y="418061"/>
                </a:lnTo>
                <a:lnTo>
                  <a:pt x="31500" y="373731"/>
                </a:lnTo>
                <a:lnTo>
                  <a:pt x="48520" y="331045"/>
                </a:lnTo>
                <a:lnTo>
                  <a:pt x="68861" y="290170"/>
                </a:lnTo>
                <a:lnTo>
                  <a:pt x="92357" y="251274"/>
                </a:lnTo>
                <a:lnTo>
                  <a:pt x="118839" y="214525"/>
                </a:lnTo>
                <a:lnTo>
                  <a:pt x="148140" y="180091"/>
                </a:lnTo>
                <a:lnTo>
                  <a:pt x="180091" y="148140"/>
                </a:lnTo>
                <a:lnTo>
                  <a:pt x="214525" y="118839"/>
                </a:lnTo>
                <a:lnTo>
                  <a:pt x="251274" y="92357"/>
                </a:lnTo>
                <a:lnTo>
                  <a:pt x="290170" y="68861"/>
                </a:lnTo>
                <a:lnTo>
                  <a:pt x="331045" y="48520"/>
                </a:lnTo>
                <a:lnTo>
                  <a:pt x="373731" y="31500"/>
                </a:lnTo>
                <a:lnTo>
                  <a:pt x="418061" y="17970"/>
                </a:lnTo>
                <a:lnTo>
                  <a:pt x="463866" y="8098"/>
                </a:lnTo>
                <a:lnTo>
                  <a:pt x="510979" y="2052"/>
                </a:lnTo>
                <a:lnTo>
                  <a:pt x="559231" y="0"/>
                </a:lnTo>
                <a:lnTo>
                  <a:pt x="607484" y="2052"/>
                </a:lnTo>
                <a:lnTo>
                  <a:pt x="654597" y="8098"/>
                </a:lnTo>
                <a:lnTo>
                  <a:pt x="700402" y="17970"/>
                </a:lnTo>
                <a:lnTo>
                  <a:pt x="744732" y="31500"/>
                </a:lnTo>
                <a:lnTo>
                  <a:pt x="787418" y="48520"/>
                </a:lnTo>
                <a:lnTo>
                  <a:pt x="828293" y="68861"/>
                </a:lnTo>
                <a:lnTo>
                  <a:pt x="867189" y="92357"/>
                </a:lnTo>
                <a:lnTo>
                  <a:pt x="903938" y="118839"/>
                </a:lnTo>
                <a:lnTo>
                  <a:pt x="938372" y="148140"/>
                </a:lnTo>
                <a:lnTo>
                  <a:pt x="970323" y="180091"/>
                </a:lnTo>
                <a:lnTo>
                  <a:pt x="999624" y="214525"/>
                </a:lnTo>
                <a:lnTo>
                  <a:pt x="1026106" y="251274"/>
                </a:lnTo>
                <a:lnTo>
                  <a:pt x="1049602" y="290170"/>
                </a:lnTo>
                <a:lnTo>
                  <a:pt x="1069943" y="331045"/>
                </a:lnTo>
                <a:lnTo>
                  <a:pt x="1086963" y="373731"/>
                </a:lnTo>
                <a:lnTo>
                  <a:pt x="1100493" y="418061"/>
                </a:lnTo>
                <a:lnTo>
                  <a:pt x="1110365" y="463866"/>
                </a:lnTo>
                <a:lnTo>
                  <a:pt x="1116411" y="510979"/>
                </a:lnTo>
                <a:lnTo>
                  <a:pt x="1118464" y="559232"/>
                </a:lnTo>
                <a:lnTo>
                  <a:pt x="1116411" y="607484"/>
                </a:lnTo>
                <a:lnTo>
                  <a:pt x="1110365" y="654597"/>
                </a:lnTo>
                <a:lnTo>
                  <a:pt x="1100493" y="700402"/>
                </a:lnTo>
                <a:lnTo>
                  <a:pt x="1086963" y="744732"/>
                </a:lnTo>
                <a:lnTo>
                  <a:pt x="1069943" y="787418"/>
                </a:lnTo>
                <a:lnTo>
                  <a:pt x="1049602" y="828293"/>
                </a:lnTo>
                <a:lnTo>
                  <a:pt x="1026106" y="867189"/>
                </a:lnTo>
                <a:lnTo>
                  <a:pt x="999624" y="903938"/>
                </a:lnTo>
                <a:lnTo>
                  <a:pt x="970323" y="938372"/>
                </a:lnTo>
                <a:lnTo>
                  <a:pt x="938372" y="970323"/>
                </a:lnTo>
                <a:lnTo>
                  <a:pt x="903938" y="999624"/>
                </a:lnTo>
                <a:lnTo>
                  <a:pt x="867189" y="1026106"/>
                </a:lnTo>
                <a:lnTo>
                  <a:pt x="828293" y="1049602"/>
                </a:lnTo>
                <a:lnTo>
                  <a:pt x="787418" y="1069944"/>
                </a:lnTo>
                <a:lnTo>
                  <a:pt x="744732" y="1086963"/>
                </a:lnTo>
                <a:lnTo>
                  <a:pt x="700402" y="1100493"/>
                </a:lnTo>
                <a:lnTo>
                  <a:pt x="654597" y="1110365"/>
                </a:lnTo>
                <a:lnTo>
                  <a:pt x="607484" y="1116411"/>
                </a:lnTo>
                <a:lnTo>
                  <a:pt x="559237" y="1118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44274" y="8658776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1118870" h="1118870">
                <a:moveTo>
                  <a:pt x="559241" y="1118463"/>
                </a:moveTo>
                <a:lnTo>
                  <a:pt x="510979" y="1116411"/>
                </a:lnTo>
                <a:lnTo>
                  <a:pt x="463866" y="1110365"/>
                </a:lnTo>
                <a:lnTo>
                  <a:pt x="418061" y="1100493"/>
                </a:lnTo>
                <a:lnTo>
                  <a:pt x="373731" y="1086963"/>
                </a:lnTo>
                <a:lnTo>
                  <a:pt x="331045" y="1069944"/>
                </a:lnTo>
                <a:lnTo>
                  <a:pt x="290170" y="1049602"/>
                </a:lnTo>
                <a:lnTo>
                  <a:pt x="251274" y="1026106"/>
                </a:lnTo>
                <a:lnTo>
                  <a:pt x="214525" y="999624"/>
                </a:lnTo>
                <a:lnTo>
                  <a:pt x="180091" y="970323"/>
                </a:lnTo>
                <a:lnTo>
                  <a:pt x="148140" y="938372"/>
                </a:lnTo>
                <a:lnTo>
                  <a:pt x="118839" y="903938"/>
                </a:lnTo>
                <a:lnTo>
                  <a:pt x="92357" y="867189"/>
                </a:lnTo>
                <a:lnTo>
                  <a:pt x="68861" y="828293"/>
                </a:lnTo>
                <a:lnTo>
                  <a:pt x="48520" y="787418"/>
                </a:lnTo>
                <a:lnTo>
                  <a:pt x="31500" y="744732"/>
                </a:lnTo>
                <a:lnTo>
                  <a:pt x="17970" y="700402"/>
                </a:lnTo>
                <a:lnTo>
                  <a:pt x="8098" y="654597"/>
                </a:lnTo>
                <a:lnTo>
                  <a:pt x="2052" y="607484"/>
                </a:lnTo>
                <a:lnTo>
                  <a:pt x="0" y="559231"/>
                </a:lnTo>
                <a:lnTo>
                  <a:pt x="2052" y="510979"/>
                </a:lnTo>
                <a:lnTo>
                  <a:pt x="8098" y="463866"/>
                </a:lnTo>
                <a:lnTo>
                  <a:pt x="17970" y="418061"/>
                </a:lnTo>
                <a:lnTo>
                  <a:pt x="31500" y="373731"/>
                </a:lnTo>
                <a:lnTo>
                  <a:pt x="48520" y="331045"/>
                </a:lnTo>
                <a:lnTo>
                  <a:pt x="68861" y="290170"/>
                </a:lnTo>
                <a:lnTo>
                  <a:pt x="92357" y="251274"/>
                </a:lnTo>
                <a:lnTo>
                  <a:pt x="118839" y="214525"/>
                </a:lnTo>
                <a:lnTo>
                  <a:pt x="148140" y="180091"/>
                </a:lnTo>
                <a:lnTo>
                  <a:pt x="180091" y="148140"/>
                </a:lnTo>
                <a:lnTo>
                  <a:pt x="214525" y="118839"/>
                </a:lnTo>
                <a:lnTo>
                  <a:pt x="251274" y="92357"/>
                </a:lnTo>
                <a:lnTo>
                  <a:pt x="290170" y="68861"/>
                </a:lnTo>
                <a:lnTo>
                  <a:pt x="331045" y="48520"/>
                </a:lnTo>
                <a:lnTo>
                  <a:pt x="373731" y="31500"/>
                </a:lnTo>
                <a:lnTo>
                  <a:pt x="418061" y="17970"/>
                </a:lnTo>
                <a:lnTo>
                  <a:pt x="463866" y="8098"/>
                </a:lnTo>
                <a:lnTo>
                  <a:pt x="510979" y="2052"/>
                </a:lnTo>
                <a:lnTo>
                  <a:pt x="559231" y="0"/>
                </a:lnTo>
                <a:lnTo>
                  <a:pt x="607484" y="2052"/>
                </a:lnTo>
                <a:lnTo>
                  <a:pt x="654597" y="8098"/>
                </a:lnTo>
                <a:lnTo>
                  <a:pt x="700402" y="17970"/>
                </a:lnTo>
                <a:lnTo>
                  <a:pt x="744732" y="31500"/>
                </a:lnTo>
                <a:lnTo>
                  <a:pt x="787418" y="48520"/>
                </a:lnTo>
                <a:lnTo>
                  <a:pt x="828293" y="68861"/>
                </a:lnTo>
                <a:lnTo>
                  <a:pt x="867189" y="92357"/>
                </a:lnTo>
                <a:lnTo>
                  <a:pt x="903938" y="118839"/>
                </a:lnTo>
                <a:lnTo>
                  <a:pt x="938372" y="148140"/>
                </a:lnTo>
                <a:lnTo>
                  <a:pt x="970323" y="180091"/>
                </a:lnTo>
                <a:lnTo>
                  <a:pt x="999624" y="214525"/>
                </a:lnTo>
                <a:lnTo>
                  <a:pt x="1026106" y="251274"/>
                </a:lnTo>
                <a:lnTo>
                  <a:pt x="1049602" y="290170"/>
                </a:lnTo>
                <a:lnTo>
                  <a:pt x="1069943" y="331045"/>
                </a:lnTo>
                <a:lnTo>
                  <a:pt x="1086963" y="373731"/>
                </a:lnTo>
                <a:lnTo>
                  <a:pt x="1100493" y="418061"/>
                </a:lnTo>
                <a:lnTo>
                  <a:pt x="1110365" y="463866"/>
                </a:lnTo>
                <a:lnTo>
                  <a:pt x="1116411" y="510979"/>
                </a:lnTo>
                <a:lnTo>
                  <a:pt x="1118464" y="559232"/>
                </a:lnTo>
                <a:lnTo>
                  <a:pt x="1116411" y="607484"/>
                </a:lnTo>
                <a:lnTo>
                  <a:pt x="1110365" y="654597"/>
                </a:lnTo>
                <a:lnTo>
                  <a:pt x="1100493" y="700402"/>
                </a:lnTo>
                <a:lnTo>
                  <a:pt x="1086963" y="744732"/>
                </a:lnTo>
                <a:lnTo>
                  <a:pt x="1069943" y="787418"/>
                </a:lnTo>
                <a:lnTo>
                  <a:pt x="1049602" y="828293"/>
                </a:lnTo>
                <a:lnTo>
                  <a:pt x="1026106" y="867189"/>
                </a:lnTo>
                <a:lnTo>
                  <a:pt x="999624" y="903938"/>
                </a:lnTo>
                <a:lnTo>
                  <a:pt x="970323" y="938372"/>
                </a:lnTo>
                <a:lnTo>
                  <a:pt x="938372" y="970323"/>
                </a:lnTo>
                <a:lnTo>
                  <a:pt x="903938" y="999624"/>
                </a:lnTo>
                <a:lnTo>
                  <a:pt x="867189" y="1026106"/>
                </a:lnTo>
                <a:lnTo>
                  <a:pt x="828293" y="1049602"/>
                </a:lnTo>
                <a:lnTo>
                  <a:pt x="787418" y="1069944"/>
                </a:lnTo>
                <a:lnTo>
                  <a:pt x="744732" y="1086963"/>
                </a:lnTo>
                <a:lnTo>
                  <a:pt x="700402" y="1100493"/>
                </a:lnTo>
                <a:lnTo>
                  <a:pt x="654597" y="1110365"/>
                </a:lnTo>
                <a:lnTo>
                  <a:pt x="607484" y="1116411"/>
                </a:lnTo>
                <a:lnTo>
                  <a:pt x="559241" y="1118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879854" y="1914221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1118869" h="1118870">
                <a:moveTo>
                  <a:pt x="559245" y="1118463"/>
                </a:moveTo>
                <a:lnTo>
                  <a:pt x="510979" y="1116411"/>
                </a:lnTo>
                <a:lnTo>
                  <a:pt x="463866" y="1110365"/>
                </a:lnTo>
                <a:lnTo>
                  <a:pt x="418060" y="1100493"/>
                </a:lnTo>
                <a:lnTo>
                  <a:pt x="373731" y="1086963"/>
                </a:lnTo>
                <a:lnTo>
                  <a:pt x="331044" y="1069944"/>
                </a:lnTo>
                <a:lnTo>
                  <a:pt x="290169" y="1049602"/>
                </a:lnTo>
                <a:lnTo>
                  <a:pt x="251274" y="1026106"/>
                </a:lnTo>
                <a:lnTo>
                  <a:pt x="214525" y="999624"/>
                </a:lnTo>
                <a:lnTo>
                  <a:pt x="180091" y="970323"/>
                </a:lnTo>
                <a:lnTo>
                  <a:pt x="148140" y="938372"/>
                </a:lnTo>
                <a:lnTo>
                  <a:pt x="118839" y="903938"/>
                </a:lnTo>
                <a:lnTo>
                  <a:pt x="92357" y="867189"/>
                </a:lnTo>
                <a:lnTo>
                  <a:pt x="68861" y="828293"/>
                </a:lnTo>
                <a:lnTo>
                  <a:pt x="48519" y="787418"/>
                </a:lnTo>
                <a:lnTo>
                  <a:pt x="31500" y="744732"/>
                </a:lnTo>
                <a:lnTo>
                  <a:pt x="17970" y="700402"/>
                </a:lnTo>
                <a:lnTo>
                  <a:pt x="8098" y="654597"/>
                </a:lnTo>
                <a:lnTo>
                  <a:pt x="2052" y="607484"/>
                </a:lnTo>
                <a:lnTo>
                  <a:pt x="0" y="559223"/>
                </a:lnTo>
                <a:lnTo>
                  <a:pt x="2052" y="510979"/>
                </a:lnTo>
                <a:lnTo>
                  <a:pt x="8098" y="463866"/>
                </a:lnTo>
                <a:lnTo>
                  <a:pt x="17970" y="418061"/>
                </a:lnTo>
                <a:lnTo>
                  <a:pt x="31500" y="373731"/>
                </a:lnTo>
                <a:lnTo>
                  <a:pt x="48519" y="331045"/>
                </a:lnTo>
                <a:lnTo>
                  <a:pt x="68861" y="290170"/>
                </a:lnTo>
                <a:lnTo>
                  <a:pt x="92357" y="251274"/>
                </a:lnTo>
                <a:lnTo>
                  <a:pt x="118839" y="214525"/>
                </a:lnTo>
                <a:lnTo>
                  <a:pt x="148140" y="180091"/>
                </a:lnTo>
                <a:lnTo>
                  <a:pt x="180091" y="148140"/>
                </a:lnTo>
                <a:lnTo>
                  <a:pt x="214525" y="118839"/>
                </a:lnTo>
                <a:lnTo>
                  <a:pt x="251274" y="92357"/>
                </a:lnTo>
                <a:lnTo>
                  <a:pt x="290169" y="68861"/>
                </a:lnTo>
                <a:lnTo>
                  <a:pt x="331044" y="48520"/>
                </a:lnTo>
                <a:lnTo>
                  <a:pt x="373731" y="31500"/>
                </a:lnTo>
                <a:lnTo>
                  <a:pt x="418060" y="17970"/>
                </a:lnTo>
                <a:lnTo>
                  <a:pt x="463866" y="8098"/>
                </a:lnTo>
                <a:lnTo>
                  <a:pt x="510979" y="2052"/>
                </a:lnTo>
                <a:lnTo>
                  <a:pt x="559231" y="0"/>
                </a:lnTo>
                <a:lnTo>
                  <a:pt x="607484" y="2052"/>
                </a:lnTo>
                <a:lnTo>
                  <a:pt x="654597" y="8098"/>
                </a:lnTo>
                <a:lnTo>
                  <a:pt x="700402" y="17970"/>
                </a:lnTo>
                <a:lnTo>
                  <a:pt x="744732" y="31500"/>
                </a:lnTo>
                <a:lnTo>
                  <a:pt x="787418" y="48520"/>
                </a:lnTo>
                <a:lnTo>
                  <a:pt x="828293" y="68861"/>
                </a:lnTo>
                <a:lnTo>
                  <a:pt x="867189" y="92357"/>
                </a:lnTo>
                <a:lnTo>
                  <a:pt x="903937" y="118839"/>
                </a:lnTo>
                <a:lnTo>
                  <a:pt x="938371" y="148140"/>
                </a:lnTo>
                <a:lnTo>
                  <a:pt x="970323" y="180091"/>
                </a:lnTo>
                <a:lnTo>
                  <a:pt x="999623" y="214525"/>
                </a:lnTo>
                <a:lnTo>
                  <a:pt x="1026105" y="251274"/>
                </a:lnTo>
                <a:lnTo>
                  <a:pt x="1049601" y="290170"/>
                </a:lnTo>
                <a:lnTo>
                  <a:pt x="1069943" y="331045"/>
                </a:lnTo>
                <a:lnTo>
                  <a:pt x="1086963" y="373731"/>
                </a:lnTo>
                <a:lnTo>
                  <a:pt x="1100492" y="418061"/>
                </a:lnTo>
                <a:lnTo>
                  <a:pt x="1110364" y="463866"/>
                </a:lnTo>
                <a:lnTo>
                  <a:pt x="1116410" y="510979"/>
                </a:lnTo>
                <a:lnTo>
                  <a:pt x="1118462" y="559232"/>
                </a:lnTo>
                <a:lnTo>
                  <a:pt x="1116410" y="607484"/>
                </a:lnTo>
                <a:lnTo>
                  <a:pt x="1110364" y="654597"/>
                </a:lnTo>
                <a:lnTo>
                  <a:pt x="1100492" y="700402"/>
                </a:lnTo>
                <a:lnTo>
                  <a:pt x="1086963" y="744732"/>
                </a:lnTo>
                <a:lnTo>
                  <a:pt x="1069943" y="787418"/>
                </a:lnTo>
                <a:lnTo>
                  <a:pt x="1049601" y="828293"/>
                </a:lnTo>
                <a:lnTo>
                  <a:pt x="1026105" y="867189"/>
                </a:lnTo>
                <a:lnTo>
                  <a:pt x="999623" y="903938"/>
                </a:lnTo>
                <a:lnTo>
                  <a:pt x="970323" y="938372"/>
                </a:lnTo>
                <a:lnTo>
                  <a:pt x="938371" y="970323"/>
                </a:lnTo>
                <a:lnTo>
                  <a:pt x="903937" y="999624"/>
                </a:lnTo>
                <a:lnTo>
                  <a:pt x="867189" y="1026106"/>
                </a:lnTo>
                <a:lnTo>
                  <a:pt x="828293" y="1049602"/>
                </a:lnTo>
                <a:lnTo>
                  <a:pt x="787418" y="1069944"/>
                </a:lnTo>
                <a:lnTo>
                  <a:pt x="744732" y="1086963"/>
                </a:lnTo>
                <a:lnTo>
                  <a:pt x="700402" y="1100493"/>
                </a:lnTo>
                <a:lnTo>
                  <a:pt x="654597" y="1110365"/>
                </a:lnTo>
                <a:lnTo>
                  <a:pt x="607484" y="1116411"/>
                </a:lnTo>
                <a:lnTo>
                  <a:pt x="559245" y="1118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879854" y="3956613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1118869" h="1118870">
                <a:moveTo>
                  <a:pt x="559235" y="1118464"/>
                </a:moveTo>
                <a:lnTo>
                  <a:pt x="510979" y="1116411"/>
                </a:lnTo>
                <a:lnTo>
                  <a:pt x="463866" y="1110365"/>
                </a:lnTo>
                <a:lnTo>
                  <a:pt x="418060" y="1100493"/>
                </a:lnTo>
                <a:lnTo>
                  <a:pt x="373731" y="1086963"/>
                </a:lnTo>
                <a:lnTo>
                  <a:pt x="331044" y="1069944"/>
                </a:lnTo>
                <a:lnTo>
                  <a:pt x="290169" y="1049602"/>
                </a:lnTo>
                <a:lnTo>
                  <a:pt x="251274" y="1026106"/>
                </a:lnTo>
                <a:lnTo>
                  <a:pt x="214525" y="999624"/>
                </a:lnTo>
                <a:lnTo>
                  <a:pt x="180091" y="970323"/>
                </a:lnTo>
                <a:lnTo>
                  <a:pt x="148140" y="938372"/>
                </a:lnTo>
                <a:lnTo>
                  <a:pt x="118839" y="903938"/>
                </a:lnTo>
                <a:lnTo>
                  <a:pt x="92357" y="867189"/>
                </a:lnTo>
                <a:lnTo>
                  <a:pt x="68861" y="828293"/>
                </a:lnTo>
                <a:lnTo>
                  <a:pt x="48519" y="787418"/>
                </a:lnTo>
                <a:lnTo>
                  <a:pt x="31500" y="744732"/>
                </a:lnTo>
                <a:lnTo>
                  <a:pt x="17970" y="700402"/>
                </a:lnTo>
                <a:lnTo>
                  <a:pt x="8098" y="654597"/>
                </a:lnTo>
                <a:lnTo>
                  <a:pt x="2052" y="607484"/>
                </a:lnTo>
                <a:lnTo>
                  <a:pt x="0" y="559223"/>
                </a:lnTo>
                <a:lnTo>
                  <a:pt x="2052" y="510979"/>
                </a:lnTo>
                <a:lnTo>
                  <a:pt x="8098" y="463866"/>
                </a:lnTo>
                <a:lnTo>
                  <a:pt x="17970" y="418061"/>
                </a:lnTo>
                <a:lnTo>
                  <a:pt x="31500" y="373731"/>
                </a:lnTo>
                <a:lnTo>
                  <a:pt x="48519" y="331045"/>
                </a:lnTo>
                <a:lnTo>
                  <a:pt x="68861" y="290170"/>
                </a:lnTo>
                <a:lnTo>
                  <a:pt x="92357" y="251274"/>
                </a:lnTo>
                <a:lnTo>
                  <a:pt x="118839" y="214525"/>
                </a:lnTo>
                <a:lnTo>
                  <a:pt x="148140" y="180091"/>
                </a:lnTo>
                <a:lnTo>
                  <a:pt x="180091" y="148140"/>
                </a:lnTo>
                <a:lnTo>
                  <a:pt x="214525" y="118839"/>
                </a:lnTo>
                <a:lnTo>
                  <a:pt x="251274" y="92357"/>
                </a:lnTo>
                <a:lnTo>
                  <a:pt x="290169" y="68861"/>
                </a:lnTo>
                <a:lnTo>
                  <a:pt x="331044" y="48520"/>
                </a:lnTo>
                <a:lnTo>
                  <a:pt x="373731" y="31500"/>
                </a:lnTo>
                <a:lnTo>
                  <a:pt x="418060" y="17970"/>
                </a:lnTo>
                <a:lnTo>
                  <a:pt x="463866" y="8098"/>
                </a:lnTo>
                <a:lnTo>
                  <a:pt x="510979" y="2052"/>
                </a:lnTo>
                <a:lnTo>
                  <a:pt x="559231" y="0"/>
                </a:lnTo>
                <a:lnTo>
                  <a:pt x="607484" y="2052"/>
                </a:lnTo>
                <a:lnTo>
                  <a:pt x="654597" y="8098"/>
                </a:lnTo>
                <a:lnTo>
                  <a:pt x="700402" y="17970"/>
                </a:lnTo>
                <a:lnTo>
                  <a:pt x="744732" y="31500"/>
                </a:lnTo>
                <a:lnTo>
                  <a:pt x="787418" y="48520"/>
                </a:lnTo>
                <a:lnTo>
                  <a:pt x="828293" y="68861"/>
                </a:lnTo>
                <a:lnTo>
                  <a:pt x="867189" y="92357"/>
                </a:lnTo>
                <a:lnTo>
                  <a:pt x="903937" y="118839"/>
                </a:lnTo>
                <a:lnTo>
                  <a:pt x="938371" y="148140"/>
                </a:lnTo>
                <a:lnTo>
                  <a:pt x="970323" y="180091"/>
                </a:lnTo>
                <a:lnTo>
                  <a:pt x="999623" y="214525"/>
                </a:lnTo>
                <a:lnTo>
                  <a:pt x="1026105" y="251274"/>
                </a:lnTo>
                <a:lnTo>
                  <a:pt x="1049601" y="290170"/>
                </a:lnTo>
                <a:lnTo>
                  <a:pt x="1069943" y="331045"/>
                </a:lnTo>
                <a:lnTo>
                  <a:pt x="1086963" y="373731"/>
                </a:lnTo>
                <a:lnTo>
                  <a:pt x="1100492" y="418061"/>
                </a:lnTo>
                <a:lnTo>
                  <a:pt x="1110364" y="463866"/>
                </a:lnTo>
                <a:lnTo>
                  <a:pt x="1116410" y="510979"/>
                </a:lnTo>
                <a:lnTo>
                  <a:pt x="1118462" y="559232"/>
                </a:lnTo>
                <a:lnTo>
                  <a:pt x="1116410" y="607484"/>
                </a:lnTo>
                <a:lnTo>
                  <a:pt x="1110364" y="654597"/>
                </a:lnTo>
                <a:lnTo>
                  <a:pt x="1100492" y="700402"/>
                </a:lnTo>
                <a:lnTo>
                  <a:pt x="1086963" y="744732"/>
                </a:lnTo>
                <a:lnTo>
                  <a:pt x="1069943" y="787418"/>
                </a:lnTo>
                <a:lnTo>
                  <a:pt x="1049601" y="828293"/>
                </a:lnTo>
                <a:lnTo>
                  <a:pt x="1026105" y="867189"/>
                </a:lnTo>
                <a:lnTo>
                  <a:pt x="999623" y="903938"/>
                </a:lnTo>
                <a:lnTo>
                  <a:pt x="970323" y="938372"/>
                </a:lnTo>
                <a:lnTo>
                  <a:pt x="938371" y="970323"/>
                </a:lnTo>
                <a:lnTo>
                  <a:pt x="903937" y="999624"/>
                </a:lnTo>
                <a:lnTo>
                  <a:pt x="867189" y="1026106"/>
                </a:lnTo>
                <a:lnTo>
                  <a:pt x="828293" y="1049602"/>
                </a:lnTo>
                <a:lnTo>
                  <a:pt x="787418" y="1069944"/>
                </a:lnTo>
                <a:lnTo>
                  <a:pt x="744732" y="1086963"/>
                </a:lnTo>
                <a:lnTo>
                  <a:pt x="700402" y="1100493"/>
                </a:lnTo>
                <a:lnTo>
                  <a:pt x="654597" y="1110365"/>
                </a:lnTo>
                <a:lnTo>
                  <a:pt x="607484" y="1116411"/>
                </a:lnTo>
                <a:lnTo>
                  <a:pt x="559235" y="1118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879854" y="6265574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1118869" h="1118870">
                <a:moveTo>
                  <a:pt x="559239" y="1118463"/>
                </a:moveTo>
                <a:lnTo>
                  <a:pt x="510979" y="1116411"/>
                </a:lnTo>
                <a:lnTo>
                  <a:pt x="463866" y="1110365"/>
                </a:lnTo>
                <a:lnTo>
                  <a:pt x="418060" y="1100493"/>
                </a:lnTo>
                <a:lnTo>
                  <a:pt x="373731" y="1086963"/>
                </a:lnTo>
                <a:lnTo>
                  <a:pt x="331044" y="1069944"/>
                </a:lnTo>
                <a:lnTo>
                  <a:pt x="290169" y="1049602"/>
                </a:lnTo>
                <a:lnTo>
                  <a:pt x="251274" y="1026106"/>
                </a:lnTo>
                <a:lnTo>
                  <a:pt x="214525" y="999624"/>
                </a:lnTo>
                <a:lnTo>
                  <a:pt x="180091" y="970323"/>
                </a:lnTo>
                <a:lnTo>
                  <a:pt x="148140" y="938372"/>
                </a:lnTo>
                <a:lnTo>
                  <a:pt x="118839" y="903938"/>
                </a:lnTo>
                <a:lnTo>
                  <a:pt x="92357" y="867189"/>
                </a:lnTo>
                <a:lnTo>
                  <a:pt x="68861" y="828293"/>
                </a:lnTo>
                <a:lnTo>
                  <a:pt x="48519" y="787418"/>
                </a:lnTo>
                <a:lnTo>
                  <a:pt x="31500" y="744732"/>
                </a:lnTo>
                <a:lnTo>
                  <a:pt x="17970" y="700402"/>
                </a:lnTo>
                <a:lnTo>
                  <a:pt x="8098" y="654597"/>
                </a:lnTo>
                <a:lnTo>
                  <a:pt x="2052" y="607484"/>
                </a:lnTo>
                <a:lnTo>
                  <a:pt x="0" y="559223"/>
                </a:lnTo>
                <a:lnTo>
                  <a:pt x="2052" y="510979"/>
                </a:lnTo>
                <a:lnTo>
                  <a:pt x="8098" y="463866"/>
                </a:lnTo>
                <a:lnTo>
                  <a:pt x="17970" y="418061"/>
                </a:lnTo>
                <a:lnTo>
                  <a:pt x="31500" y="373731"/>
                </a:lnTo>
                <a:lnTo>
                  <a:pt x="48519" y="331045"/>
                </a:lnTo>
                <a:lnTo>
                  <a:pt x="68861" y="290170"/>
                </a:lnTo>
                <a:lnTo>
                  <a:pt x="92357" y="251274"/>
                </a:lnTo>
                <a:lnTo>
                  <a:pt x="118839" y="214525"/>
                </a:lnTo>
                <a:lnTo>
                  <a:pt x="148140" y="180091"/>
                </a:lnTo>
                <a:lnTo>
                  <a:pt x="180091" y="148140"/>
                </a:lnTo>
                <a:lnTo>
                  <a:pt x="214525" y="118839"/>
                </a:lnTo>
                <a:lnTo>
                  <a:pt x="251274" y="92357"/>
                </a:lnTo>
                <a:lnTo>
                  <a:pt x="290169" y="68861"/>
                </a:lnTo>
                <a:lnTo>
                  <a:pt x="331044" y="48520"/>
                </a:lnTo>
                <a:lnTo>
                  <a:pt x="373731" y="31500"/>
                </a:lnTo>
                <a:lnTo>
                  <a:pt x="418060" y="17970"/>
                </a:lnTo>
                <a:lnTo>
                  <a:pt x="463866" y="8098"/>
                </a:lnTo>
                <a:lnTo>
                  <a:pt x="510979" y="2052"/>
                </a:lnTo>
                <a:lnTo>
                  <a:pt x="559231" y="0"/>
                </a:lnTo>
                <a:lnTo>
                  <a:pt x="607484" y="2052"/>
                </a:lnTo>
                <a:lnTo>
                  <a:pt x="654597" y="8098"/>
                </a:lnTo>
                <a:lnTo>
                  <a:pt x="700402" y="17970"/>
                </a:lnTo>
                <a:lnTo>
                  <a:pt x="744732" y="31500"/>
                </a:lnTo>
                <a:lnTo>
                  <a:pt x="787418" y="48520"/>
                </a:lnTo>
                <a:lnTo>
                  <a:pt x="828293" y="68861"/>
                </a:lnTo>
                <a:lnTo>
                  <a:pt x="867189" y="92357"/>
                </a:lnTo>
                <a:lnTo>
                  <a:pt x="903937" y="118839"/>
                </a:lnTo>
                <a:lnTo>
                  <a:pt x="938371" y="148140"/>
                </a:lnTo>
                <a:lnTo>
                  <a:pt x="970323" y="180091"/>
                </a:lnTo>
                <a:lnTo>
                  <a:pt x="999623" y="214525"/>
                </a:lnTo>
                <a:lnTo>
                  <a:pt x="1026105" y="251274"/>
                </a:lnTo>
                <a:lnTo>
                  <a:pt x="1049601" y="290170"/>
                </a:lnTo>
                <a:lnTo>
                  <a:pt x="1069943" y="331045"/>
                </a:lnTo>
                <a:lnTo>
                  <a:pt x="1086963" y="373731"/>
                </a:lnTo>
                <a:lnTo>
                  <a:pt x="1100492" y="418061"/>
                </a:lnTo>
                <a:lnTo>
                  <a:pt x="1110364" y="463866"/>
                </a:lnTo>
                <a:lnTo>
                  <a:pt x="1116410" y="510979"/>
                </a:lnTo>
                <a:lnTo>
                  <a:pt x="1118462" y="559232"/>
                </a:lnTo>
                <a:lnTo>
                  <a:pt x="1116410" y="607484"/>
                </a:lnTo>
                <a:lnTo>
                  <a:pt x="1110364" y="654597"/>
                </a:lnTo>
                <a:lnTo>
                  <a:pt x="1100492" y="700402"/>
                </a:lnTo>
                <a:lnTo>
                  <a:pt x="1086963" y="744732"/>
                </a:lnTo>
                <a:lnTo>
                  <a:pt x="1069943" y="787418"/>
                </a:lnTo>
                <a:lnTo>
                  <a:pt x="1049601" y="828293"/>
                </a:lnTo>
                <a:lnTo>
                  <a:pt x="1026105" y="867189"/>
                </a:lnTo>
                <a:lnTo>
                  <a:pt x="999623" y="903938"/>
                </a:lnTo>
                <a:lnTo>
                  <a:pt x="970323" y="938372"/>
                </a:lnTo>
                <a:lnTo>
                  <a:pt x="938371" y="970323"/>
                </a:lnTo>
                <a:lnTo>
                  <a:pt x="903937" y="999624"/>
                </a:lnTo>
                <a:lnTo>
                  <a:pt x="867189" y="1026106"/>
                </a:lnTo>
                <a:lnTo>
                  <a:pt x="828293" y="1049602"/>
                </a:lnTo>
                <a:lnTo>
                  <a:pt x="787418" y="1069944"/>
                </a:lnTo>
                <a:lnTo>
                  <a:pt x="744732" y="1086963"/>
                </a:lnTo>
                <a:lnTo>
                  <a:pt x="700402" y="1100493"/>
                </a:lnTo>
                <a:lnTo>
                  <a:pt x="654597" y="1110365"/>
                </a:lnTo>
                <a:lnTo>
                  <a:pt x="607484" y="1116411"/>
                </a:lnTo>
                <a:lnTo>
                  <a:pt x="559239" y="1118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0279" y="9394415"/>
            <a:ext cx="1476374" cy="695324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6879855" y="8689428"/>
            <a:ext cx="1118870" cy="1118870"/>
          </a:xfrm>
          <a:custGeom>
            <a:avLst/>
            <a:gdLst/>
            <a:ahLst/>
            <a:cxnLst/>
            <a:rect l="l" t="t" r="r" b="b"/>
            <a:pathLst>
              <a:path w="1118869" h="1118870">
                <a:moveTo>
                  <a:pt x="559237" y="1118463"/>
                </a:moveTo>
                <a:lnTo>
                  <a:pt x="510979" y="1116411"/>
                </a:lnTo>
                <a:lnTo>
                  <a:pt x="463866" y="1110365"/>
                </a:lnTo>
                <a:lnTo>
                  <a:pt x="418060" y="1100493"/>
                </a:lnTo>
                <a:lnTo>
                  <a:pt x="373731" y="1086963"/>
                </a:lnTo>
                <a:lnTo>
                  <a:pt x="331044" y="1069944"/>
                </a:lnTo>
                <a:lnTo>
                  <a:pt x="290169" y="1049602"/>
                </a:lnTo>
                <a:lnTo>
                  <a:pt x="251274" y="1026106"/>
                </a:lnTo>
                <a:lnTo>
                  <a:pt x="214525" y="999624"/>
                </a:lnTo>
                <a:lnTo>
                  <a:pt x="180091" y="970323"/>
                </a:lnTo>
                <a:lnTo>
                  <a:pt x="148140" y="938372"/>
                </a:lnTo>
                <a:lnTo>
                  <a:pt x="118839" y="903938"/>
                </a:lnTo>
                <a:lnTo>
                  <a:pt x="92357" y="867189"/>
                </a:lnTo>
                <a:lnTo>
                  <a:pt x="68861" y="828293"/>
                </a:lnTo>
                <a:lnTo>
                  <a:pt x="48519" y="787418"/>
                </a:lnTo>
                <a:lnTo>
                  <a:pt x="31500" y="744732"/>
                </a:lnTo>
                <a:lnTo>
                  <a:pt x="17970" y="700402"/>
                </a:lnTo>
                <a:lnTo>
                  <a:pt x="8098" y="654597"/>
                </a:lnTo>
                <a:lnTo>
                  <a:pt x="2052" y="607484"/>
                </a:lnTo>
                <a:lnTo>
                  <a:pt x="0" y="559223"/>
                </a:lnTo>
                <a:lnTo>
                  <a:pt x="2052" y="510979"/>
                </a:lnTo>
                <a:lnTo>
                  <a:pt x="8098" y="463866"/>
                </a:lnTo>
                <a:lnTo>
                  <a:pt x="17970" y="418061"/>
                </a:lnTo>
                <a:lnTo>
                  <a:pt x="31500" y="373731"/>
                </a:lnTo>
                <a:lnTo>
                  <a:pt x="48519" y="331045"/>
                </a:lnTo>
                <a:lnTo>
                  <a:pt x="68861" y="290170"/>
                </a:lnTo>
                <a:lnTo>
                  <a:pt x="92357" y="251274"/>
                </a:lnTo>
                <a:lnTo>
                  <a:pt x="118839" y="214525"/>
                </a:lnTo>
                <a:lnTo>
                  <a:pt x="148140" y="180091"/>
                </a:lnTo>
                <a:lnTo>
                  <a:pt x="180091" y="148140"/>
                </a:lnTo>
                <a:lnTo>
                  <a:pt x="214525" y="118839"/>
                </a:lnTo>
                <a:lnTo>
                  <a:pt x="251274" y="92357"/>
                </a:lnTo>
                <a:lnTo>
                  <a:pt x="290169" y="68861"/>
                </a:lnTo>
                <a:lnTo>
                  <a:pt x="331044" y="48520"/>
                </a:lnTo>
                <a:lnTo>
                  <a:pt x="373731" y="31500"/>
                </a:lnTo>
                <a:lnTo>
                  <a:pt x="418060" y="17970"/>
                </a:lnTo>
                <a:lnTo>
                  <a:pt x="463866" y="8098"/>
                </a:lnTo>
                <a:lnTo>
                  <a:pt x="510979" y="2052"/>
                </a:lnTo>
                <a:lnTo>
                  <a:pt x="559231" y="0"/>
                </a:lnTo>
                <a:lnTo>
                  <a:pt x="607484" y="2052"/>
                </a:lnTo>
                <a:lnTo>
                  <a:pt x="654597" y="8098"/>
                </a:lnTo>
                <a:lnTo>
                  <a:pt x="700402" y="17970"/>
                </a:lnTo>
                <a:lnTo>
                  <a:pt x="744732" y="31500"/>
                </a:lnTo>
                <a:lnTo>
                  <a:pt x="787418" y="48520"/>
                </a:lnTo>
                <a:lnTo>
                  <a:pt x="828293" y="68861"/>
                </a:lnTo>
                <a:lnTo>
                  <a:pt x="867189" y="92357"/>
                </a:lnTo>
                <a:lnTo>
                  <a:pt x="903937" y="118839"/>
                </a:lnTo>
                <a:lnTo>
                  <a:pt x="938371" y="148140"/>
                </a:lnTo>
                <a:lnTo>
                  <a:pt x="970323" y="180091"/>
                </a:lnTo>
                <a:lnTo>
                  <a:pt x="999623" y="214525"/>
                </a:lnTo>
                <a:lnTo>
                  <a:pt x="1026105" y="251274"/>
                </a:lnTo>
                <a:lnTo>
                  <a:pt x="1049601" y="290170"/>
                </a:lnTo>
                <a:lnTo>
                  <a:pt x="1069943" y="331045"/>
                </a:lnTo>
                <a:lnTo>
                  <a:pt x="1086963" y="373731"/>
                </a:lnTo>
                <a:lnTo>
                  <a:pt x="1100492" y="418061"/>
                </a:lnTo>
                <a:lnTo>
                  <a:pt x="1110364" y="463866"/>
                </a:lnTo>
                <a:lnTo>
                  <a:pt x="1116410" y="510979"/>
                </a:lnTo>
                <a:lnTo>
                  <a:pt x="1118462" y="559232"/>
                </a:lnTo>
                <a:lnTo>
                  <a:pt x="1116410" y="607484"/>
                </a:lnTo>
                <a:lnTo>
                  <a:pt x="1110364" y="654597"/>
                </a:lnTo>
                <a:lnTo>
                  <a:pt x="1100492" y="700402"/>
                </a:lnTo>
                <a:lnTo>
                  <a:pt x="1086963" y="744732"/>
                </a:lnTo>
                <a:lnTo>
                  <a:pt x="1069943" y="787418"/>
                </a:lnTo>
                <a:lnTo>
                  <a:pt x="1049601" y="828293"/>
                </a:lnTo>
                <a:lnTo>
                  <a:pt x="1026105" y="867189"/>
                </a:lnTo>
                <a:lnTo>
                  <a:pt x="999623" y="903938"/>
                </a:lnTo>
                <a:lnTo>
                  <a:pt x="970323" y="938372"/>
                </a:lnTo>
                <a:lnTo>
                  <a:pt x="938371" y="970323"/>
                </a:lnTo>
                <a:lnTo>
                  <a:pt x="903937" y="999624"/>
                </a:lnTo>
                <a:lnTo>
                  <a:pt x="867189" y="1026106"/>
                </a:lnTo>
                <a:lnTo>
                  <a:pt x="828293" y="1049602"/>
                </a:lnTo>
                <a:lnTo>
                  <a:pt x="787418" y="1069944"/>
                </a:lnTo>
                <a:lnTo>
                  <a:pt x="744732" y="1086963"/>
                </a:lnTo>
                <a:lnTo>
                  <a:pt x="700402" y="1100493"/>
                </a:lnTo>
                <a:lnTo>
                  <a:pt x="654597" y="1110365"/>
                </a:lnTo>
                <a:lnTo>
                  <a:pt x="607484" y="1116411"/>
                </a:lnTo>
                <a:lnTo>
                  <a:pt x="559237" y="11184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964" y="2151075"/>
            <a:ext cx="474975" cy="656963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529856" y="4475920"/>
            <a:ext cx="546100" cy="356235"/>
          </a:xfrm>
          <a:custGeom>
            <a:avLst/>
            <a:gdLst/>
            <a:ahLst/>
            <a:cxnLst/>
            <a:rect l="l" t="t" r="r" b="b"/>
            <a:pathLst>
              <a:path w="546100" h="356235">
                <a:moveTo>
                  <a:pt x="285351" y="105918"/>
                </a:moveTo>
                <a:lnTo>
                  <a:pt x="294655" y="64795"/>
                </a:lnTo>
                <a:lnTo>
                  <a:pt x="294767" y="52246"/>
                </a:lnTo>
                <a:lnTo>
                  <a:pt x="294303" y="0"/>
                </a:lnTo>
                <a:lnTo>
                  <a:pt x="303597" y="0"/>
                </a:lnTo>
                <a:lnTo>
                  <a:pt x="363794" y="3268"/>
                </a:lnTo>
                <a:lnTo>
                  <a:pt x="419560" y="13068"/>
                </a:lnTo>
                <a:lnTo>
                  <a:pt x="470899" y="29396"/>
                </a:lnTo>
                <a:lnTo>
                  <a:pt x="517818" y="52246"/>
                </a:lnTo>
                <a:lnTo>
                  <a:pt x="525661" y="56982"/>
                </a:lnTo>
                <a:lnTo>
                  <a:pt x="449937" y="56982"/>
                </a:lnTo>
                <a:lnTo>
                  <a:pt x="409483" y="59175"/>
                </a:lnTo>
                <a:lnTo>
                  <a:pt x="337588" y="76712"/>
                </a:lnTo>
                <a:lnTo>
                  <a:pt x="298523" y="96473"/>
                </a:lnTo>
                <a:lnTo>
                  <a:pt x="291595" y="101125"/>
                </a:lnTo>
                <a:lnTo>
                  <a:pt x="285351" y="105918"/>
                </a:lnTo>
                <a:close/>
              </a:path>
              <a:path w="546100" h="356235">
                <a:moveTo>
                  <a:pt x="303255" y="355763"/>
                </a:moveTo>
                <a:lnTo>
                  <a:pt x="243058" y="352499"/>
                </a:lnTo>
                <a:lnTo>
                  <a:pt x="187293" y="342705"/>
                </a:lnTo>
                <a:lnTo>
                  <a:pt x="135953" y="326379"/>
                </a:lnTo>
                <a:lnTo>
                  <a:pt x="89035" y="303517"/>
                </a:lnTo>
                <a:lnTo>
                  <a:pt x="32928" y="259521"/>
                </a:lnTo>
                <a:lnTo>
                  <a:pt x="4019" y="209297"/>
                </a:lnTo>
                <a:lnTo>
                  <a:pt x="0" y="177881"/>
                </a:lnTo>
                <a:lnTo>
                  <a:pt x="5109" y="143993"/>
                </a:lnTo>
                <a:lnTo>
                  <a:pt x="20437" y="112520"/>
                </a:lnTo>
                <a:lnTo>
                  <a:pt x="45980" y="83461"/>
                </a:lnTo>
                <a:lnTo>
                  <a:pt x="81736" y="56811"/>
                </a:lnTo>
                <a:lnTo>
                  <a:pt x="81736" y="62832"/>
                </a:lnTo>
                <a:lnTo>
                  <a:pt x="83650" y="83794"/>
                </a:lnTo>
                <a:lnTo>
                  <a:pt x="98972" y="121043"/>
                </a:lnTo>
                <a:lnTo>
                  <a:pt x="129020" y="150758"/>
                </a:lnTo>
                <a:lnTo>
                  <a:pt x="166792" y="166093"/>
                </a:lnTo>
                <a:lnTo>
                  <a:pt x="187934" y="168009"/>
                </a:lnTo>
                <a:lnTo>
                  <a:pt x="246765" y="168009"/>
                </a:lnTo>
                <a:lnTo>
                  <a:pt x="246664" y="168715"/>
                </a:lnTo>
                <a:lnTo>
                  <a:pt x="246322" y="176055"/>
                </a:lnTo>
                <a:lnTo>
                  <a:pt x="246322" y="183360"/>
                </a:lnTo>
                <a:lnTo>
                  <a:pt x="247177" y="190436"/>
                </a:lnTo>
                <a:lnTo>
                  <a:pt x="248859" y="197228"/>
                </a:lnTo>
                <a:lnTo>
                  <a:pt x="247177" y="203819"/>
                </a:lnTo>
                <a:lnTo>
                  <a:pt x="246322" y="210639"/>
                </a:lnTo>
                <a:lnTo>
                  <a:pt x="246322" y="217687"/>
                </a:lnTo>
                <a:lnTo>
                  <a:pt x="256653" y="256513"/>
                </a:lnTo>
                <a:lnTo>
                  <a:pt x="282814" y="286226"/>
                </a:lnTo>
                <a:lnTo>
                  <a:pt x="288658" y="290363"/>
                </a:lnTo>
                <a:lnTo>
                  <a:pt x="292051" y="293045"/>
                </a:lnTo>
                <a:lnTo>
                  <a:pt x="295700" y="295613"/>
                </a:lnTo>
                <a:lnTo>
                  <a:pt x="299606" y="298039"/>
                </a:lnTo>
                <a:lnTo>
                  <a:pt x="301060" y="298781"/>
                </a:lnTo>
                <a:lnTo>
                  <a:pt x="302514" y="299637"/>
                </a:lnTo>
                <a:lnTo>
                  <a:pt x="303968" y="300607"/>
                </a:lnTo>
                <a:lnTo>
                  <a:pt x="304453" y="301092"/>
                </a:lnTo>
                <a:lnTo>
                  <a:pt x="305194" y="301577"/>
                </a:lnTo>
                <a:lnTo>
                  <a:pt x="335970" y="316604"/>
                </a:lnTo>
                <a:lnTo>
                  <a:pt x="368471" y="327233"/>
                </a:lnTo>
                <a:lnTo>
                  <a:pt x="403666" y="333950"/>
                </a:lnTo>
                <a:lnTo>
                  <a:pt x="441555" y="336760"/>
                </a:lnTo>
                <a:lnTo>
                  <a:pt x="409417" y="345074"/>
                </a:lnTo>
                <a:lnTo>
                  <a:pt x="375655" y="351012"/>
                </a:lnTo>
                <a:lnTo>
                  <a:pt x="340268" y="354576"/>
                </a:lnTo>
                <a:lnTo>
                  <a:pt x="303255" y="355763"/>
                </a:lnTo>
                <a:close/>
              </a:path>
              <a:path w="546100" h="356235">
                <a:moveTo>
                  <a:pt x="545928" y="70878"/>
                </a:moveTo>
                <a:lnTo>
                  <a:pt x="523701" y="64795"/>
                </a:lnTo>
                <a:lnTo>
                  <a:pt x="500295" y="60453"/>
                </a:lnTo>
                <a:lnTo>
                  <a:pt x="475708" y="57849"/>
                </a:lnTo>
                <a:lnTo>
                  <a:pt x="449937" y="56982"/>
                </a:lnTo>
                <a:lnTo>
                  <a:pt x="525661" y="56982"/>
                </a:lnTo>
                <a:lnTo>
                  <a:pt x="532546" y="61401"/>
                </a:lnTo>
                <a:lnTo>
                  <a:pt x="539407" y="66101"/>
                </a:lnTo>
                <a:lnTo>
                  <a:pt x="545928" y="70878"/>
                </a:lnTo>
                <a:close/>
              </a:path>
              <a:path w="546100" h="356235">
                <a:moveTo>
                  <a:pt x="246765" y="168009"/>
                </a:moveTo>
                <a:lnTo>
                  <a:pt x="188647" y="168009"/>
                </a:lnTo>
                <a:lnTo>
                  <a:pt x="205967" y="166745"/>
                </a:lnTo>
                <a:lnTo>
                  <a:pt x="222263" y="162951"/>
                </a:lnTo>
                <a:lnTo>
                  <a:pt x="237538" y="156621"/>
                </a:lnTo>
                <a:lnTo>
                  <a:pt x="251795" y="147749"/>
                </a:lnTo>
                <a:lnTo>
                  <a:pt x="249401" y="154560"/>
                </a:lnTo>
                <a:lnTo>
                  <a:pt x="247690" y="161549"/>
                </a:lnTo>
                <a:lnTo>
                  <a:pt x="246765" y="168009"/>
                </a:lnTo>
                <a:close/>
              </a:path>
            </a:pathLst>
          </a:custGeom>
          <a:solidFill>
            <a:srgbClr val="757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856" y="4685218"/>
            <a:ext cx="586412" cy="208544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609768" y="4169863"/>
            <a:ext cx="502284" cy="558165"/>
          </a:xfrm>
          <a:custGeom>
            <a:avLst/>
            <a:gdLst/>
            <a:ahLst/>
            <a:cxnLst/>
            <a:rect l="l" t="t" r="r" b="b"/>
            <a:pathLst>
              <a:path w="502284" h="558164">
                <a:moveTo>
                  <a:pt x="213108" y="558070"/>
                </a:moveTo>
                <a:lnTo>
                  <a:pt x="184559" y="532154"/>
                </a:lnTo>
                <a:lnTo>
                  <a:pt x="167265" y="496494"/>
                </a:lnTo>
                <a:lnTo>
                  <a:pt x="166409" y="489417"/>
                </a:lnTo>
                <a:lnTo>
                  <a:pt x="166409" y="482113"/>
                </a:lnTo>
                <a:lnTo>
                  <a:pt x="177395" y="442636"/>
                </a:lnTo>
                <a:lnTo>
                  <a:pt x="205439" y="411976"/>
                </a:lnTo>
                <a:lnTo>
                  <a:pt x="257676" y="382770"/>
                </a:lnTo>
                <a:lnTo>
                  <a:pt x="329571" y="365233"/>
                </a:lnTo>
                <a:lnTo>
                  <a:pt x="370024" y="363040"/>
                </a:lnTo>
                <a:lnTo>
                  <a:pt x="395796" y="363907"/>
                </a:lnTo>
                <a:lnTo>
                  <a:pt x="443789" y="370852"/>
                </a:lnTo>
                <a:lnTo>
                  <a:pt x="484340" y="383588"/>
                </a:lnTo>
                <a:lnTo>
                  <a:pt x="501767" y="391545"/>
                </a:lnTo>
                <a:lnTo>
                  <a:pt x="213108" y="558070"/>
                </a:lnTo>
                <a:close/>
              </a:path>
              <a:path w="502284" h="558164">
                <a:moveTo>
                  <a:pt x="108022" y="278664"/>
                </a:moveTo>
                <a:lnTo>
                  <a:pt x="52656" y="266759"/>
                </a:lnTo>
                <a:lnTo>
                  <a:pt x="23534" y="253040"/>
                </a:lnTo>
                <a:lnTo>
                  <a:pt x="15323" y="249185"/>
                </a:lnTo>
                <a:lnTo>
                  <a:pt x="7840" y="245923"/>
                </a:lnTo>
                <a:lnTo>
                  <a:pt x="1083" y="243253"/>
                </a:lnTo>
                <a:lnTo>
                  <a:pt x="0" y="107003"/>
                </a:lnTo>
                <a:lnTo>
                  <a:pt x="7758" y="66192"/>
                </a:lnTo>
                <a:lnTo>
                  <a:pt x="31018" y="31416"/>
                </a:lnTo>
                <a:lnTo>
                  <a:pt x="65507" y="7854"/>
                </a:lnTo>
                <a:lnTo>
                  <a:pt x="106197" y="0"/>
                </a:lnTo>
                <a:lnTo>
                  <a:pt x="106910" y="0"/>
                </a:lnTo>
                <a:lnTo>
                  <a:pt x="128056" y="1963"/>
                </a:lnTo>
                <a:lnTo>
                  <a:pt x="147700" y="7854"/>
                </a:lnTo>
                <a:lnTo>
                  <a:pt x="165837" y="17671"/>
                </a:lnTo>
                <a:lnTo>
                  <a:pt x="175465" y="25632"/>
                </a:lnTo>
                <a:lnTo>
                  <a:pt x="111262" y="25632"/>
                </a:lnTo>
                <a:lnTo>
                  <a:pt x="90321" y="29126"/>
                </a:lnTo>
                <a:lnTo>
                  <a:pt x="71118" y="37873"/>
                </a:lnTo>
                <a:lnTo>
                  <a:pt x="53654" y="51875"/>
                </a:lnTo>
                <a:lnTo>
                  <a:pt x="73791" y="51875"/>
                </a:lnTo>
                <a:lnTo>
                  <a:pt x="79445" y="52276"/>
                </a:lnTo>
                <a:lnTo>
                  <a:pt x="121613" y="72662"/>
                </a:lnTo>
                <a:lnTo>
                  <a:pt x="142690" y="121612"/>
                </a:lnTo>
                <a:lnTo>
                  <a:pt x="143228" y="160971"/>
                </a:lnTo>
                <a:lnTo>
                  <a:pt x="142814" y="180577"/>
                </a:lnTo>
                <a:lnTo>
                  <a:pt x="141948" y="200138"/>
                </a:lnTo>
                <a:lnTo>
                  <a:pt x="140670" y="219366"/>
                </a:lnTo>
                <a:lnTo>
                  <a:pt x="140244" y="234236"/>
                </a:lnTo>
                <a:lnTo>
                  <a:pt x="140342" y="257492"/>
                </a:lnTo>
                <a:lnTo>
                  <a:pt x="141236" y="275383"/>
                </a:lnTo>
                <a:lnTo>
                  <a:pt x="119059" y="277847"/>
                </a:lnTo>
                <a:lnTo>
                  <a:pt x="112149" y="278460"/>
                </a:lnTo>
                <a:lnTo>
                  <a:pt x="108022" y="278664"/>
                </a:lnTo>
                <a:close/>
              </a:path>
              <a:path w="502284" h="558164">
                <a:moveTo>
                  <a:pt x="193779" y="244708"/>
                </a:moveTo>
                <a:lnTo>
                  <a:pt x="193089" y="234371"/>
                </a:lnTo>
                <a:lnTo>
                  <a:pt x="192996" y="229357"/>
                </a:lnTo>
                <a:lnTo>
                  <a:pt x="192901" y="219366"/>
                </a:lnTo>
                <a:lnTo>
                  <a:pt x="193089" y="207523"/>
                </a:lnTo>
                <a:lnTo>
                  <a:pt x="193779" y="191007"/>
                </a:lnTo>
                <a:lnTo>
                  <a:pt x="194506" y="154865"/>
                </a:lnTo>
                <a:lnTo>
                  <a:pt x="195233" y="115791"/>
                </a:lnTo>
                <a:lnTo>
                  <a:pt x="188390" y="77334"/>
                </a:lnTo>
                <a:lnTo>
                  <a:pt x="167863" y="44570"/>
                </a:lnTo>
                <a:lnTo>
                  <a:pt x="111262" y="25632"/>
                </a:lnTo>
                <a:lnTo>
                  <a:pt x="175465" y="25632"/>
                </a:lnTo>
                <a:lnTo>
                  <a:pt x="205450" y="64829"/>
                </a:lnTo>
                <a:lnTo>
                  <a:pt x="213108" y="105176"/>
                </a:lnTo>
                <a:lnTo>
                  <a:pt x="213849" y="229357"/>
                </a:lnTo>
                <a:lnTo>
                  <a:pt x="207036" y="234236"/>
                </a:lnTo>
                <a:lnTo>
                  <a:pt x="200336" y="239344"/>
                </a:lnTo>
                <a:lnTo>
                  <a:pt x="193779" y="244708"/>
                </a:lnTo>
                <a:close/>
              </a:path>
              <a:path w="502284" h="558164">
                <a:moveTo>
                  <a:pt x="73791" y="51875"/>
                </a:moveTo>
                <a:lnTo>
                  <a:pt x="53654" y="51875"/>
                </a:lnTo>
                <a:lnTo>
                  <a:pt x="62479" y="51548"/>
                </a:lnTo>
                <a:lnTo>
                  <a:pt x="71077" y="51682"/>
                </a:lnTo>
                <a:lnTo>
                  <a:pt x="73791" y="51875"/>
                </a:lnTo>
                <a:close/>
              </a:path>
            </a:pathLst>
          </a:custGeom>
          <a:solidFill>
            <a:srgbClr val="FAC8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63423" y="4195495"/>
            <a:ext cx="170815" cy="581660"/>
          </a:xfrm>
          <a:custGeom>
            <a:avLst/>
            <a:gdLst/>
            <a:ahLst/>
            <a:cxnLst/>
            <a:rect l="l" t="t" r="r" b="b"/>
            <a:pathLst>
              <a:path w="170815" h="581660">
                <a:moveTo>
                  <a:pt x="170401" y="581031"/>
                </a:moveTo>
                <a:lnTo>
                  <a:pt x="168947" y="580061"/>
                </a:lnTo>
                <a:lnTo>
                  <a:pt x="167493" y="579205"/>
                </a:lnTo>
                <a:lnTo>
                  <a:pt x="166039" y="578463"/>
                </a:lnTo>
                <a:lnTo>
                  <a:pt x="162133" y="576038"/>
                </a:lnTo>
                <a:lnTo>
                  <a:pt x="158484" y="573470"/>
                </a:lnTo>
                <a:lnTo>
                  <a:pt x="155091" y="570788"/>
                </a:lnTo>
                <a:lnTo>
                  <a:pt x="149247" y="566650"/>
                </a:lnTo>
                <a:lnTo>
                  <a:pt x="123086" y="536937"/>
                </a:lnTo>
                <a:lnTo>
                  <a:pt x="112755" y="498111"/>
                </a:lnTo>
                <a:lnTo>
                  <a:pt x="112755" y="491063"/>
                </a:lnTo>
                <a:lnTo>
                  <a:pt x="113610" y="484244"/>
                </a:lnTo>
                <a:lnTo>
                  <a:pt x="115292" y="477652"/>
                </a:lnTo>
                <a:lnTo>
                  <a:pt x="121483" y="492456"/>
                </a:lnTo>
                <a:lnTo>
                  <a:pt x="130904" y="506522"/>
                </a:lnTo>
                <a:lnTo>
                  <a:pt x="143560" y="519849"/>
                </a:lnTo>
                <a:lnTo>
                  <a:pt x="159453" y="532438"/>
                </a:lnTo>
                <a:lnTo>
                  <a:pt x="159453" y="532809"/>
                </a:lnTo>
                <a:lnTo>
                  <a:pt x="170401" y="561314"/>
                </a:lnTo>
                <a:lnTo>
                  <a:pt x="170401" y="581031"/>
                </a:lnTo>
                <a:close/>
              </a:path>
              <a:path w="170815" h="581660">
                <a:moveTo>
                  <a:pt x="0" y="26242"/>
                </a:moveTo>
                <a:lnTo>
                  <a:pt x="17463" y="12241"/>
                </a:lnTo>
                <a:lnTo>
                  <a:pt x="36666" y="3493"/>
                </a:lnTo>
                <a:lnTo>
                  <a:pt x="57607" y="0"/>
                </a:lnTo>
                <a:lnTo>
                  <a:pt x="80282" y="1760"/>
                </a:lnTo>
                <a:lnTo>
                  <a:pt x="119541" y="25916"/>
                </a:lnTo>
                <a:lnTo>
                  <a:pt x="8825" y="25916"/>
                </a:lnTo>
                <a:lnTo>
                  <a:pt x="0" y="26242"/>
                </a:lnTo>
                <a:close/>
              </a:path>
              <a:path w="170815" h="581660">
                <a:moveTo>
                  <a:pt x="87581" y="249750"/>
                </a:moveTo>
                <a:lnTo>
                  <a:pt x="86662" y="231356"/>
                </a:lnTo>
                <a:lnTo>
                  <a:pt x="86585" y="208739"/>
                </a:lnTo>
                <a:lnTo>
                  <a:pt x="87015" y="193734"/>
                </a:lnTo>
                <a:lnTo>
                  <a:pt x="88293" y="174505"/>
                </a:lnTo>
                <a:lnTo>
                  <a:pt x="89159" y="154945"/>
                </a:lnTo>
                <a:lnTo>
                  <a:pt x="89573" y="135339"/>
                </a:lnTo>
                <a:lnTo>
                  <a:pt x="89532" y="115685"/>
                </a:lnTo>
                <a:lnTo>
                  <a:pt x="89035" y="95979"/>
                </a:lnTo>
                <a:lnTo>
                  <a:pt x="67959" y="47030"/>
                </a:lnTo>
                <a:lnTo>
                  <a:pt x="33926" y="27697"/>
                </a:lnTo>
                <a:lnTo>
                  <a:pt x="8825" y="25916"/>
                </a:lnTo>
                <a:lnTo>
                  <a:pt x="119541" y="25916"/>
                </a:lnTo>
                <a:lnTo>
                  <a:pt x="126183" y="34608"/>
                </a:lnTo>
                <a:lnTo>
                  <a:pt x="134735" y="51702"/>
                </a:lnTo>
                <a:lnTo>
                  <a:pt x="139867" y="70218"/>
                </a:lnTo>
                <a:lnTo>
                  <a:pt x="141578" y="90158"/>
                </a:lnTo>
                <a:lnTo>
                  <a:pt x="140728" y="135339"/>
                </a:lnTo>
                <a:lnTo>
                  <a:pt x="140124" y="165375"/>
                </a:lnTo>
                <a:lnTo>
                  <a:pt x="139434" y="181891"/>
                </a:lnTo>
                <a:lnTo>
                  <a:pt x="139204" y="196345"/>
                </a:lnTo>
                <a:lnTo>
                  <a:pt x="139434" y="208739"/>
                </a:lnTo>
                <a:lnTo>
                  <a:pt x="140124" y="219076"/>
                </a:lnTo>
                <a:lnTo>
                  <a:pt x="129176" y="229486"/>
                </a:lnTo>
                <a:lnTo>
                  <a:pt x="116771" y="238072"/>
                </a:lnTo>
                <a:lnTo>
                  <a:pt x="102907" y="244829"/>
                </a:lnTo>
                <a:lnTo>
                  <a:pt x="87581" y="249750"/>
                </a:lnTo>
                <a:close/>
              </a:path>
            </a:pathLst>
          </a:custGeom>
          <a:solidFill>
            <a:srgbClr val="F58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10852" y="4399220"/>
            <a:ext cx="572770" cy="372110"/>
          </a:xfrm>
          <a:custGeom>
            <a:avLst/>
            <a:gdLst/>
            <a:ahLst/>
            <a:cxnLst/>
            <a:rect l="l" t="t" r="r" b="b"/>
            <a:pathLst>
              <a:path w="572769" h="372110">
                <a:moveTo>
                  <a:pt x="368570" y="371828"/>
                </a:moveTo>
                <a:lnTo>
                  <a:pt x="309467" y="366988"/>
                </a:lnTo>
                <a:lnTo>
                  <a:pt x="256927" y="352453"/>
                </a:lnTo>
                <a:lnTo>
                  <a:pt x="243414" y="346632"/>
                </a:lnTo>
                <a:lnTo>
                  <a:pt x="530961" y="180792"/>
                </a:lnTo>
                <a:lnTo>
                  <a:pt x="564367" y="218881"/>
                </a:lnTo>
                <a:lnTo>
                  <a:pt x="572214" y="252755"/>
                </a:lnTo>
                <a:lnTo>
                  <a:pt x="572214" y="260060"/>
                </a:lnTo>
                <a:lnTo>
                  <a:pt x="554046" y="302711"/>
                </a:lnTo>
                <a:lnTo>
                  <a:pt x="525686" y="328713"/>
                </a:lnTo>
                <a:lnTo>
                  <a:pt x="483102" y="351460"/>
                </a:lnTo>
                <a:lnTo>
                  <a:pt x="423526" y="367719"/>
                </a:lnTo>
                <a:lnTo>
                  <a:pt x="368570" y="371828"/>
                </a:lnTo>
                <a:close/>
              </a:path>
              <a:path w="572769" h="372110">
                <a:moveTo>
                  <a:pt x="166176" y="227327"/>
                </a:moveTo>
                <a:lnTo>
                  <a:pt x="96308" y="227327"/>
                </a:lnTo>
                <a:lnTo>
                  <a:pt x="115691" y="225362"/>
                </a:lnTo>
                <a:lnTo>
                  <a:pt x="134528" y="219456"/>
                </a:lnTo>
                <a:lnTo>
                  <a:pt x="174079" y="185557"/>
                </a:lnTo>
                <a:lnTo>
                  <a:pt x="187211" y="148752"/>
                </a:lnTo>
                <a:lnTo>
                  <a:pt x="190871" y="101182"/>
                </a:lnTo>
                <a:lnTo>
                  <a:pt x="192695" y="15351"/>
                </a:lnTo>
                <a:lnTo>
                  <a:pt x="199252" y="9986"/>
                </a:lnTo>
                <a:lnTo>
                  <a:pt x="205952" y="4879"/>
                </a:lnTo>
                <a:lnTo>
                  <a:pt x="212766" y="0"/>
                </a:lnTo>
                <a:lnTo>
                  <a:pt x="213361" y="82749"/>
                </a:lnTo>
                <a:lnTo>
                  <a:pt x="213748" y="126311"/>
                </a:lnTo>
                <a:lnTo>
                  <a:pt x="208509" y="172029"/>
                </a:lnTo>
                <a:lnTo>
                  <a:pt x="193087" y="192360"/>
                </a:lnTo>
                <a:lnTo>
                  <a:pt x="183740" y="202581"/>
                </a:lnTo>
                <a:lnTo>
                  <a:pt x="176312" y="213278"/>
                </a:lnTo>
                <a:lnTo>
                  <a:pt x="170800" y="224449"/>
                </a:lnTo>
                <a:lnTo>
                  <a:pt x="166176" y="227327"/>
                </a:lnTo>
                <a:close/>
              </a:path>
              <a:path w="572769" h="372110">
                <a:moveTo>
                  <a:pt x="107651" y="244708"/>
                </a:moveTo>
                <a:lnTo>
                  <a:pt x="106939" y="244708"/>
                </a:lnTo>
                <a:lnTo>
                  <a:pt x="85797" y="242793"/>
                </a:lnTo>
                <a:lnTo>
                  <a:pt x="48024" y="227458"/>
                </a:lnTo>
                <a:lnTo>
                  <a:pt x="17976" y="197743"/>
                </a:lnTo>
                <a:lnTo>
                  <a:pt x="2655" y="160494"/>
                </a:lnTo>
                <a:lnTo>
                  <a:pt x="649" y="118653"/>
                </a:lnTo>
                <a:lnTo>
                  <a:pt x="0" y="13896"/>
                </a:lnTo>
                <a:lnTo>
                  <a:pt x="6756" y="16566"/>
                </a:lnTo>
                <a:lnTo>
                  <a:pt x="14240" y="19827"/>
                </a:lnTo>
                <a:lnTo>
                  <a:pt x="22451" y="23682"/>
                </a:lnTo>
                <a:lnTo>
                  <a:pt x="31388" y="28134"/>
                </a:lnTo>
                <a:lnTo>
                  <a:pt x="51572" y="37401"/>
                </a:lnTo>
                <a:lnTo>
                  <a:pt x="70896" y="44017"/>
                </a:lnTo>
                <a:lnTo>
                  <a:pt x="89353" y="47985"/>
                </a:lnTo>
                <a:lnTo>
                  <a:pt x="106939" y="49307"/>
                </a:lnTo>
                <a:lnTo>
                  <a:pt x="140274" y="49307"/>
                </a:lnTo>
                <a:lnTo>
                  <a:pt x="140772" y="62718"/>
                </a:lnTo>
                <a:lnTo>
                  <a:pt x="141606" y="82749"/>
                </a:lnTo>
                <a:lnTo>
                  <a:pt x="142034" y="95161"/>
                </a:lnTo>
                <a:lnTo>
                  <a:pt x="142319" y="101923"/>
                </a:lnTo>
                <a:lnTo>
                  <a:pt x="136217" y="149578"/>
                </a:lnTo>
                <a:lnTo>
                  <a:pt x="119800" y="185104"/>
                </a:lnTo>
                <a:lnTo>
                  <a:pt x="112319" y="195401"/>
                </a:lnTo>
                <a:lnTo>
                  <a:pt x="41253" y="195401"/>
                </a:lnTo>
                <a:lnTo>
                  <a:pt x="43448" y="198569"/>
                </a:lnTo>
                <a:lnTo>
                  <a:pt x="78657" y="224449"/>
                </a:lnTo>
                <a:lnTo>
                  <a:pt x="96308" y="227327"/>
                </a:lnTo>
                <a:lnTo>
                  <a:pt x="166176" y="227327"/>
                </a:lnTo>
                <a:lnTo>
                  <a:pt x="156543" y="233321"/>
                </a:lnTo>
                <a:lnTo>
                  <a:pt x="141268" y="239651"/>
                </a:lnTo>
                <a:lnTo>
                  <a:pt x="124971" y="243445"/>
                </a:lnTo>
                <a:lnTo>
                  <a:pt x="107651" y="244708"/>
                </a:lnTo>
                <a:close/>
              </a:path>
              <a:path w="572769" h="372110">
                <a:moveTo>
                  <a:pt x="140274" y="49307"/>
                </a:moveTo>
                <a:lnTo>
                  <a:pt x="106939" y="49307"/>
                </a:lnTo>
                <a:lnTo>
                  <a:pt x="111066" y="49103"/>
                </a:lnTo>
                <a:lnTo>
                  <a:pt x="117975" y="48490"/>
                </a:lnTo>
                <a:lnTo>
                  <a:pt x="140152" y="46025"/>
                </a:lnTo>
                <a:lnTo>
                  <a:pt x="140274" y="49307"/>
                </a:lnTo>
                <a:close/>
              </a:path>
              <a:path w="572769" h="372110">
                <a:moveTo>
                  <a:pt x="78951" y="209859"/>
                </a:moveTo>
                <a:lnTo>
                  <a:pt x="67984" y="208288"/>
                </a:lnTo>
                <a:lnTo>
                  <a:pt x="55419" y="203470"/>
                </a:lnTo>
                <a:lnTo>
                  <a:pt x="41253" y="195401"/>
                </a:lnTo>
                <a:lnTo>
                  <a:pt x="112319" y="195401"/>
                </a:lnTo>
                <a:lnTo>
                  <a:pt x="78951" y="209859"/>
                </a:lnTo>
                <a:close/>
              </a:path>
            </a:pathLst>
          </a:custGeom>
          <a:solidFill>
            <a:srgbClr val="EB2D2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bg 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105" y="4414577"/>
            <a:ext cx="151442" cy="211970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822877" y="4561408"/>
            <a:ext cx="300355" cy="195580"/>
          </a:xfrm>
          <a:custGeom>
            <a:avLst/>
            <a:gdLst/>
            <a:ahLst/>
            <a:cxnLst/>
            <a:rect l="l" t="t" r="r" b="b"/>
            <a:pathLst>
              <a:path w="300355" h="195579">
                <a:moveTo>
                  <a:pt x="10947" y="195401"/>
                </a:moveTo>
                <a:lnTo>
                  <a:pt x="0" y="166896"/>
                </a:lnTo>
                <a:lnTo>
                  <a:pt x="0" y="166525"/>
                </a:lnTo>
                <a:lnTo>
                  <a:pt x="288658" y="0"/>
                </a:lnTo>
                <a:lnTo>
                  <a:pt x="288658" y="342"/>
                </a:lnTo>
                <a:lnTo>
                  <a:pt x="299977" y="29561"/>
                </a:lnTo>
                <a:lnTo>
                  <a:pt x="31388" y="184444"/>
                </a:lnTo>
                <a:lnTo>
                  <a:pt x="10947" y="195401"/>
                </a:lnTo>
                <a:close/>
              </a:path>
            </a:pathLst>
          </a:custGeom>
          <a:solidFill>
            <a:srgbClr val="F9E70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3825" y="4672806"/>
            <a:ext cx="349241" cy="139874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8879" y="6693882"/>
            <a:ext cx="139790" cy="241622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3529" y="6693882"/>
            <a:ext cx="139790" cy="241622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622183" y="6747275"/>
            <a:ext cx="344170" cy="455295"/>
          </a:xfrm>
          <a:custGeom>
            <a:avLst/>
            <a:gdLst/>
            <a:ahLst/>
            <a:cxnLst/>
            <a:rect l="l" t="t" r="r" b="b"/>
            <a:pathLst>
              <a:path w="344169" h="455295">
                <a:moveTo>
                  <a:pt x="343872" y="455193"/>
                </a:moveTo>
                <a:lnTo>
                  <a:pt x="183693" y="455193"/>
                </a:lnTo>
                <a:lnTo>
                  <a:pt x="183693" y="412490"/>
                </a:lnTo>
                <a:lnTo>
                  <a:pt x="182497" y="401190"/>
                </a:lnTo>
                <a:lnTo>
                  <a:pt x="179014" y="390564"/>
                </a:lnTo>
                <a:lnTo>
                  <a:pt x="173399" y="380916"/>
                </a:lnTo>
                <a:lnTo>
                  <a:pt x="165809" y="372549"/>
                </a:lnTo>
                <a:lnTo>
                  <a:pt x="75552" y="292356"/>
                </a:lnTo>
                <a:lnTo>
                  <a:pt x="70087" y="286770"/>
                </a:lnTo>
                <a:lnTo>
                  <a:pt x="417" y="46092"/>
                </a:lnTo>
                <a:lnTo>
                  <a:pt x="0" y="42599"/>
                </a:lnTo>
                <a:lnTo>
                  <a:pt x="0" y="39158"/>
                </a:lnTo>
                <a:lnTo>
                  <a:pt x="2286" y="25883"/>
                </a:lnTo>
                <a:lnTo>
                  <a:pt x="8746" y="14221"/>
                </a:lnTo>
                <a:lnTo>
                  <a:pt x="18785" y="5238"/>
                </a:lnTo>
                <a:lnTo>
                  <a:pt x="31806" y="0"/>
                </a:lnTo>
                <a:lnTo>
                  <a:pt x="47396" y="65"/>
                </a:lnTo>
                <a:lnTo>
                  <a:pt x="61422" y="6041"/>
                </a:lnTo>
                <a:lnTo>
                  <a:pt x="72515" y="16739"/>
                </a:lnTo>
                <a:lnTo>
                  <a:pt x="79306" y="30971"/>
                </a:lnTo>
                <a:lnTo>
                  <a:pt x="122427" y="163932"/>
                </a:lnTo>
                <a:lnTo>
                  <a:pt x="133103" y="154925"/>
                </a:lnTo>
                <a:lnTo>
                  <a:pt x="145930" y="150186"/>
                </a:lnTo>
                <a:lnTo>
                  <a:pt x="159676" y="150052"/>
                </a:lnTo>
                <a:lnTo>
                  <a:pt x="173109" y="154859"/>
                </a:lnTo>
                <a:lnTo>
                  <a:pt x="291105" y="224051"/>
                </a:lnTo>
                <a:lnTo>
                  <a:pt x="329748" y="263053"/>
                </a:lnTo>
                <a:lnTo>
                  <a:pt x="343872" y="316132"/>
                </a:lnTo>
                <a:lnTo>
                  <a:pt x="343872" y="455193"/>
                </a:lnTo>
                <a:close/>
              </a:path>
            </a:pathLst>
          </a:custGeom>
          <a:solidFill>
            <a:srgbClr val="F9A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046144" y="6747275"/>
            <a:ext cx="344170" cy="455295"/>
          </a:xfrm>
          <a:custGeom>
            <a:avLst/>
            <a:gdLst/>
            <a:ahLst/>
            <a:cxnLst/>
            <a:rect l="l" t="t" r="r" b="b"/>
            <a:pathLst>
              <a:path w="344169" h="455295">
                <a:moveTo>
                  <a:pt x="160178" y="455193"/>
                </a:moveTo>
                <a:lnTo>
                  <a:pt x="0" y="455193"/>
                </a:lnTo>
                <a:lnTo>
                  <a:pt x="0" y="316132"/>
                </a:lnTo>
                <a:lnTo>
                  <a:pt x="14123" y="263053"/>
                </a:lnTo>
                <a:lnTo>
                  <a:pt x="52767" y="224051"/>
                </a:lnTo>
                <a:lnTo>
                  <a:pt x="170762" y="154859"/>
                </a:lnTo>
                <a:lnTo>
                  <a:pt x="184195" y="150052"/>
                </a:lnTo>
                <a:lnTo>
                  <a:pt x="197941" y="150186"/>
                </a:lnTo>
                <a:lnTo>
                  <a:pt x="210768" y="154925"/>
                </a:lnTo>
                <a:lnTo>
                  <a:pt x="221444" y="163932"/>
                </a:lnTo>
                <a:lnTo>
                  <a:pt x="264565" y="30971"/>
                </a:lnTo>
                <a:lnTo>
                  <a:pt x="271356" y="16739"/>
                </a:lnTo>
                <a:lnTo>
                  <a:pt x="282449" y="6041"/>
                </a:lnTo>
                <a:lnTo>
                  <a:pt x="296475" y="65"/>
                </a:lnTo>
                <a:lnTo>
                  <a:pt x="312065" y="0"/>
                </a:lnTo>
                <a:lnTo>
                  <a:pt x="325086" y="5238"/>
                </a:lnTo>
                <a:lnTo>
                  <a:pt x="335125" y="14221"/>
                </a:lnTo>
                <a:lnTo>
                  <a:pt x="341586" y="25883"/>
                </a:lnTo>
                <a:lnTo>
                  <a:pt x="343872" y="39158"/>
                </a:lnTo>
                <a:lnTo>
                  <a:pt x="343872" y="42599"/>
                </a:lnTo>
                <a:lnTo>
                  <a:pt x="284430" y="266181"/>
                </a:lnTo>
                <a:lnTo>
                  <a:pt x="178062" y="372549"/>
                </a:lnTo>
                <a:lnTo>
                  <a:pt x="170472" y="380916"/>
                </a:lnTo>
                <a:lnTo>
                  <a:pt x="164857" y="390564"/>
                </a:lnTo>
                <a:lnTo>
                  <a:pt x="161374" y="401190"/>
                </a:lnTo>
                <a:lnTo>
                  <a:pt x="160178" y="412490"/>
                </a:lnTo>
                <a:lnTo>
                  <a:pt x="160178" y="455193"/>
                </a:lnTo>
                <a:close/>
              </a:path>
            </a:pathLst>
          </a:custGeom>
          <a:solidFill>
            <a:srgbClr val="F9AC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032796" y="7202469"/>
            <a:ext cx="187325" cy="107314"/>
          </a:xfrm>
          <a:custGeom>
            <a:avLst/>
            <a:gdLst/>
            <a:ahLst/>
            <a:cxnLst/>
            <a:rect l="l" t="t" r="r" b="b"/>
            <a:pathLst>
              <a:path w="187325" h="107315">
                <a:moveTo>
                  <a:pt x="186874" y="106785"/>
                </a:moveTo>
                <a:lnTo>
                  <a:pt x="0" y="106785"/>
                </a:lnTo>
                <a:lnTo>
                  <a:pt x="0" y="0"/>
                </a:lnTo>
                <a:lnTo>
                  <a:pt x="186874" y="0"/>
                </a:lnTo>
                <a:lnTo>
                  <a:pt x="186874" y="106785"/>
                </a:lnTo>
                <a:close/>
              </a:path>
            </a:pathLst>
          </a:custGeom>
          <a:solidFill>
            <a:srgbClr val="446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92529" y="7202469"/>
            <a:ext cx="187325" cy="107314"/>
          </a:xfrm>
          <a:custGeom>
            <a:avLst/>
            <a:gdLst/>
            <a:ahLst/>
            <a:cxnLst/>
            <a:rect l="l" t="t" r="r" b="b"/>
            <a:pathLst>
              <a:path w="187325" h="107315">
                <a:moveTo>
                  <a:pt x="186874" y="106785"/>
                </a:moveTo>
                <a:lnTo>
                  <a:pt x="0" y="106785"/>
                </a:lnTo>
                <a:lnTo>
                  <a:pt x="0" y="0"/>
                </a:lnTo>
                <a:lnTo>
                  <a:pt x="186874" y="0"/>
                </a:lnTo>
                <a:lnTo>
                  <a:pt x="186874" y="106785"/>
                </a:lnTo>
                <a:close/>
              </a:path>
            </a:pathLst>
          </a:custGeom>
          <a:solidFill>
            <a:srgbClr val="4466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91564" y="6537720"/>
            <a:ext cx="429259" cy="384810"/>
          </a:xfrm>
          <a:custGeom>
            <a:avLst/>
            <a:gdLst/>
            <a:ahLst/>
            <a:cxnLst/>
            <a:rect l="l" t="t" r="r" b="b"/>
            <a:pathLst>
              <a:path w="429259" h="384809">
                <a:moveTo>
                  <a:pt x="214535" y="384438"/>
                </a:moveTo>
                <a:lnTo>
                  <a:pt x="35117" y="205019"/>
                </a:lnTo>
                <a:lnTo>
                  <a:pt x="8779" y="165331"/>
                </a:lnTo>
                <a:lnTo>
                  <a:pt x="0" y="120153"/>
                </a:lnTo>
                <a:lnTo>
                  <a:pt x="8779" y="74965"/>
                </a:lnTo>
                <a:lnTo>
                  <a:pt x="35117" y="35247"/>
                </a:lnTo>
                <a:lnTo>
                  <a:pt x="74901" y="8824"/>
                </a:lnTo>
                <a:lnTo>
                  <a:pt x="120159" y="0"/>
                </a:lnTo>
                <a:lnTo>
                  <a:pt x="143094" y="2207"/>
                </a:lnTo>
                <a:lnTo>
                  <a:pt x="165359" y="8824"/>
                </a:lnTo>
                <a:lnTo>
                  <a:pt x="186246" y="19841"/>
                </a:lnTo>
                <a:lnTo>
                  <a:pt x="205045" y="35247"/>
                </a:lnTo>
                <a:lnTo>
                  <a:pt x="214535" y="44737"/>
                </a:lnTo>
                <a:lnTo>
                  <a:pt x="224025" y="35247"/>
                </a:lnTo>
                <a:lnTo>
                  <a:pt x="242824" y="19841"/>
                </a:lnTo>
                <a:lnTo>
                  <a:pt x="263711" y="8824"/>
                </a:lnTo>
                <a:lnTo>
                  <a:pt x="285976" y="2207"/>
                </a:lnTo>
                <a:lnTo>
                  <a:pt x="308911" y="0"/>
                </a:lnTo>
                <a:lnTo>
                  <a:pt x="331892" y="2207"/>
                </a:lnTo>
                <a:lnTo>
                  <a:pt x="375078" y="19841"/>
                </a:lnTo>
                <a:lnTo>
                  <a:pt x="420291" y="74965"/>
                </a:lnTo>
                <a:lnTo>
                  <a:pt x="429071" y="120153"/>
                </a:lnTo>
                <a:lnTo>
                  <a:pt x="420291" y="165331"/>
                </a:lnTo>
                <a:lnTo>
                  <a:pt x="393953" y="205019"/>
                </a:lnTo>
                <a:lnTo>
                  <a:pt x="214535" y="384438"/>
                </a:lnTo>
                <a:close/>
              </a:path>
            </a:pathLst>
          </a:custGeom>
          <a:solidFill>
            <a:srgbClr val="D91C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92751" y="6537720"/>
            <a:ext cx="227965" cy="384810"/>
          </a:xfrm>
          <a:custGeom>
            <a:avLst/>
            <a:gdLst/>
            <a:ahLst/>
            <a:cxnLst/>
            <a:rect l="l" t="t" r="r" b="b"/>
            <a:pathLst>
              <a:path w="227965" h="384809">
                <a:moveTo>
                  <a:pt x="13348" y="384438"/>
                </a:moveTo>
                <a:lnTo>
                  <a:pt x="0" y="371089"/>
                </a:lnTo>
                <a:lnTo>
                  <a:pt x="166070" y="205019"/>
                </a:lnTo>
                <a:lnTo>
                  <a:pt x="192408" y="165331"/>
                </a:lnTo>
                <a:lnTo>
                  <a:pt x="201187" y="120153"/>
                </a:lnTo>
                <a:lnTo>
                  <a:pt x="192408" y="74965"/>
                </a:lnTo>
                <a:lnTo>
                  <a:pt x="166070" y="35247"/>
                </a:lnTo>
                <a:lnTo>
                  <a:pt x="150065" y="21812"/>
                </a:lnTo>
                <a:lnTo>
                  <a:pt x="132510" y="11607"/>
                </a:lnTo>
                <a:lnTo>
                  <a:pt x="113812" y="4620"/>
                </a:lnTo>
                <a:lnTo>
                  <a:pt x="94375" y="834"/>
                </a:lnTo>
                <a:lnTo>
                  <a:pt x="103239" y="0"/>
                </a:lnTo>
                <a:lnTo>
                  <a:pt x="107724" y="0"/>
                </a:lnTo>
                <a:lnTo>
                  <a:pt x="130705" y="2207"/>
                </a:lnTo>
                <a:lnTo>
                  <a:pt x="173891" y="19841"/>
                </a:lnTo>
                <a:lnTo>
                  <a:pt x="219104" y="74965"/>
                </a:lnTo>
                <a:lnTo>
                  <a:pt x="227883" y="120153"/>
                </a:lnTo>
                <a:lnTo>
                  <a:pt x="219104" y="165331"/>
                </a:lnTo>
                <a:lnTo>
                  <a:pt x="192766" y="205019"/>
                </a:lnTo>
                <a:lnTo>
                  <a:pt x="13348" y="384438"/>
                </a:lnTo>
                <a:close/>
              </a:path>
            </a:pathLst>
          </a:custGeom>
          <a:solidFill>
            <a:srgbClr val="BE1C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926007" y="6628371"/>
            <a:ext cx="160655" cy="160020"/>
          </a:xfrm>
          <a:custGeom>
            <a:avLst/>
            <a:gdLst/>
            <a:ahLst/>
            <a:cxnLst/>
            <a:rect l="l" t="t" r="r" b="b"/>
            <a:pathLst>
              <a:path w="160655" h="160020">
                <a:moveTo>
                  <a:pt x="160172" y="53340"/>
                </a:moveTo>
                <a:lnTo>
                  <a:pt x="106781" y="53340"/>
                </a:lnTo>
                <a:lnTo>
                  <a:pt x="106781" y="0"/>
                </a:lnTo>
                <a:lnTo>
                  <a:pt x="53390" y="0"/>
                </a:lnTo>
                <a:lnTo>
                  <a:pt x="53390" y="53340"/>
                </a:lnTo>
                <a:lnTo>
                  <a:pt x="0" y="53340"/>
                </a:lnTo>
                <a:lnTo>
                  <a:pt x="0" y="106680"/>
                </a:lnTo>
                <a:lnTo>
                  <a:pt x="53390" y="106680"/>
                </a:lnTo>
                <a:lnTo>
                  <a:pt x="53390" y="160020"/>
                </a:lnTo>
                <a:lnTo>
                  <a:pt x="106781" y="160020"/>
                </a:lnTo>
                <a:lnTo>
                  <a:pt x="106781" y="106680"/>
                </a:lnTo>
                <a:lnTo>
                  <a:pt x="160172" y="106680"/>
                </a:lnTo>
                <a:lnTo>
                  <a:pt x="160172" y="53340"/>
                </a:lnTo>
                <a:close/>
              </a:path>
            </a:pathLst>
          </a:custGeom>
          <a:solidFill>
            <a:srgbClr val="F4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bg 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60438" y="6923305"/>
            <a:ext cx="116486" cy="94271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5274" y="6923305"/>
            <a:ext cx="116486" cy="94271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1985" y="8809585"/>
            <a:ext cx="824866" cy="8477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rgbClr val="0A25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729729" y="879194"/>
            <a:ext cx="4669848" cy="78346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527AC1-99E4-87C5-6AB2-BD537C5E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4" y="876301"/>
            <a:ext cx="11287125" cy="2852738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1F89CF16-742B-9AD3-4951-442BF353FEEA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7D30BC7-CE65-CC64-D5B9-56620BE2E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8424" y="5143500"/>
            <a:ext cx="5231390" cy="35703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1D033DD-6852-B385-EDA8-28728327AC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8424" y="4235537"/>
            <a:ext cx="5231390" cy="90401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BDB5675-1DBE-D17A-4FE3-C2CA2458D0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36799" y="5143500"/>
            <a:ext cx="5231390" cy="35703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07C8966-04AE-FDD6-79AC-66D7B8C637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6799" y="4235537"/>
            <a:ext cx="5231390" cy="90401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F186260F-531D-92B8-CE76-F5E12B1A2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3" pos="7665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3DF2F9-A4F1-2B9F-C8F3-B759E7ED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4" y="2228852"/>
            <a:ext cx="8262936" cy="5829297"/>
          </a:xfrm>
        </p:spPr>
        <p:txBody>
          <a:bodyPr wrap="square" anchor="ctr">
            <a:norm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1601AA-D8AE-4BD6-36A2-A20A1AD37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941D97-0B66-6521-13A9-02960E203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76305" y="3136817"/>
            <a:ext cx="7827470" cy="180094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9F5550A-9C41-9F87-9AE0-A1876ABFBA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305" y="2228852"/>
            <a:ext cx="7827470" cy="90401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3A9DCB9-42A9-E7BF-9C94-4D37BE89E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76305" y="6257207"/>
            <a:ext cx="7827470" cy="180094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17D2F7D-1D50-2F04-6A4D-56E6206726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76305" y="5349242"/>
            <a:ext cx="7827470" cy="90401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0AE32FE4-0AB2-5893-8C16-25FAF24256A9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6300" y="5143500"/>
            <a:ext cx="8267700" cy="33781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D6DEB02-D09E-230B-231B-1D0048DD1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D157B0-4969-ADC8-40E4-929945CB2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76305" y="2366043"/>
            <a:ext cx="7827470" cy="247021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728C4-FE95-3A47-6E1C-B8E8B5B401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305" y="1458079"/>
            <a:ext cx="7827470" cy="90401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6FC5DA4-62A0-88FF-BF5D-9EA63242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1458073"/>
            <a:ext cx="8262938" cy="3378185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C34A76BF-7489-7BC1-4760-2B92A24DE35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576305" y="6051465"/>
            <a:ext cx="7827470" cy="247021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604F45B-3785-242D-920C-8E91ADB14F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76305" y="5143500"/>
            <a:ext cx="7827470" cy="90401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2A5B4396-2277-277B-B196-5F18A5AF43D4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4" y="876301"/>
            <a:ext cx="11287125" cy="2852738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8424" y="5143500"/>
            <a:ext cx="4925291" cy="35703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8424" y="4235537"/>
            <a:ext cx="4925291" cy="90401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846A5A-8F37-B136-A0F1-6BD3AD064F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81356" y="5143500"/>
            <a:ext cx="4925291" cy="35703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368FC9E-CAA6-CEA5-3C08-5FF7E8DC60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81356" y="4235537"/>
            <a:ext cx="4925291" cy="90401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AAA5796-F6FB-A6CA-511A-1EEBFE3369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74286" y="5143500"/>
            <a:ext cx="4925291" cy="35703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E110970-5FFF-B6C8-AFF0-CD5B6482EF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474286" y="4235537"/>
            <a:ext cx="4925291" cy="90401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32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18512" cy="1712208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2370" y="3317332"/>
            <a:ext cx="10734569" cy="13234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2370" y="2766880"/>
            <a:ext cx="10734569" cy="5464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D48B3A2-87CA-D940-DA4C-B9BC3A54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72370" y="5393359"/>
            <a:ext cx="10734569" cy="13234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508460C-E2DF-0597-7FA3-BD646563B7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2370" y="4842907"/>
            <a:ext cx="10734569" cy="5464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11F1C81-624D-494F-19CB-D11EAB6E65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2370" y="7469387"/>
            <a:ext cx="10734569" cy="13234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A329C29-2A56-24DC-D206-CD3C51BC52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72370" y="6918935"/>
            <a:ext cx="10734569" cy="5464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CB8E3C6-5F85-DE7D-F543-5AF40FCC6F8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81062" y="2766879"/>
            <a:ext cx="5238752" cy="60259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71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32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0"/>
            <a:ext cx="16518515" cy="1846580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8423" y="4132958"/>
            <a:ext cx="7066857" cy="139007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8423" y="3224992"/>
            <a:ext cx="7066857" cy="90401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5B4E7CA-7C0D-2BE1-900B-1C0AAE8E91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8423" y="6941453"/>
            <a:ext cx="7066857" cy="139007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CB755E1-6469-E746-0C7D-4040975AF0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8423" y="6033487"/>
            <a:ext cx="7066857" cy="90401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F00055C-4FB4-156A-AF90-9C37A8D31C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332720" y="4132958"/>
            <a:ext cx="7066857" cy="139007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E6F24C38-45DE-B346-8C83-8374C06A25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332720" y="3224992"/>
            <a:ext cx="7066857" cy="90401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51E3AC4-A8F9-CB05-1D9F-FF0DFB9BE8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332720" y="6941453"/>
            <a:ext cx="7066857" cy="139007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DD7A8DC-3669-5217-42DD-DCC2E54E0E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332720" y="6033487"/>
            <a:ext cx="7066857" cy="90401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253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324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8422" y="2779418"/>
            <a:ext cx="11279766" cy="87818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8422" y="2257425"/>
            <a:ext cx="11279766" cy="51803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721A43-3435-77D0-8B4B-3D4EBC0A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18512" cy="115252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A1AF92F-4589-AA32-B2C1-AE52DF317F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8422" y="4486619"/>
            <a:ext cx="11279766" cy="87818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2219A9A-C6ED-13A6-A853-EEED783D81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8422" y="3964626"/>
            <a:ext cx="11279766" cy="51803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0988F608-3F86-988F-C4CD-7FFD9486F1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8422" y="6193820"/>
            <a:ext cx="11279766" cy="87818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211F701-C32D-4699-CD3A-A7AE37A22C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8422" y="5671827"/>
            <a:ext cx="11279766" cy="51803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86D0414-27A3-D725-864E-019081C0A0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8422" y="7901021"/>
            <a:ext cx="11279766" cy="87818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A70108FE-3FBD-5CF6-3A83-2ED2AA5307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8422" y="7379028"/>
            <a:ext cx="11279766" cy="51803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1">
            <a:extLst>
              <a:ext uri="{FF2B5EF4-FFF2-40B4-BE49-F238E27FC236}">
                <a16:creationId xmlns:a16="http://schemas.microsoft.com/office/drawing/2014/main" id="{A8D27BA7-1C62-86C8-7333-D5A469BD027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358688" y="2257424"/>
            <a:ext cx="5048252" cy="652177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07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32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pPr lvl="0"/>
            <a:endParaRPr sz="2025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2587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988FCE7-9EEA-20F9-FBD0-9FBD8476DD5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81063" y="3852108"/>
            <a:ext cx="16518732" cy="493470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77BE0BDB-DAD5-EE16-7948-5AC3A14201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76301" y="2435739"/>
            <a:ext cx="16518515" cy="12523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marL="0" marR="0" lvl="0" indent="0" algn="l" defTabSz="10287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786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pPr lvl="0"/>
            <a:endParaRPr sz="2025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1851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3E1A22-15E6-99B0-0EA7-06EE8A7893A3}"/>
              </a:ext>
            </a:extLst>
          </p:cNvPr>
          <p:cNvSpPr/>
          <p:nvPr userDrawn="1"/>
        </p:nvSpPr>
        <p:spPr>
          <a:xfrm>
            <a:off x="7958031" y="2684388"/>
            <a:ext cx="2371938" cy="2371938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9D06AB7-04E5-F10D-C6B2-F7500B7940E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58031" y="2684388"/>
            <a:ext cx="2371938" cy="2371938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5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13716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685B14C-E40C-F7E2-A95A-62159344B5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99630" y="3314846"/>
            <a:ext cx="1888740" cy="11402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86B3DB33-A6B3-A4C5-F0E6-DC55F19D70D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833105" y="6243639"/>
            <a:ext cx="4621791" cy="24702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694B27-8DC7-C525-588E-4C16A561466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833105" y="5335675"/>
            <a:ext cx="4621791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1521D1-FFE0-846B-905D-ED44508458C3}"/>
              </a:ext>
            </a:extLst>
          </p:cNvPr>
          <p:cNvSpPr/>
          <p:nvPr userDrawn="1"/>
        </p:nvSpPr>
        <p:spPr>
          <a:xfrm>
            <a:off x="13910073" y="2684388"/>
            <a:ext cx="2371938" cy="2371938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28DE5FF-7013-50C3-69CB-1D219D8FD7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3910073" y="2684388"/>
            <a:ext cx="2371938" cy="2371938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5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1371600"/>
            <a:r>
              <a:rPr lang="en-US" dirty="0"/>
              <a:t> 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17E3F93-5287-1C6E-FE4B-77D084A6F42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4151672" y="3314846"/>
            <a:ext cx="1888740" cy="11402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3CD59CD-553C-A0E8-A2B0-ACF10EE8B74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785147" y="6243639"/>
            <a:ext cx="4621791" cy="24702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3CC586C-1DE6-C4A2-E2B1-396F978D6A1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2785147" y="5335675"/>
            <a:ext cx="4621791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38AEAC67-8C7E-3DFC-9352-943F1621542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76301" y="2529008"/>
            <a:ext cx="5243513" cy="618485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5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3" pos="7680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EE2173-7CDA-D701-7A87-6EDF98DA0CFF}"/>
              </a:ext>
            </a:extLst>
          </p:cNvPr>
          <p:cNvSpPr/>
          <p:nvPr userDrawn="1"/>
        </p:nvSpPr>
        <p:spPr>
          <a:xfrm>
            <a:off x="2005989" y="2684388"/>
            <a:ext cx="2371938" cy="2371938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2CD237-3717-AD86-1213-EFB7F229ECE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05989" y="2684388"/>
            <a:ext cx="2371938" cy="2371938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5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13716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6DBD21C-3AA1-5D99-9B09-44D96B28CE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247588" y="3314846"/>
            <a:ext cx="1888740" cy="11402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5A0D9D-9999-05ED-97DF-82D46D5EC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1063" y="6243639"/>
            <a:ext cx="4621791" cy="24702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83E987C-2F68-C340-20FB-50AA6EA04A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63" y="5335675"/>
            <a:ext cx="4621791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pPr lvl="0"/>
            <a:endParaRPr sz="2025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2587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3E1A22-15E6-99B0-0EA7-06EE8A7893A3}"/>
              </a:ext>
            </a:extLst>
          </p:cNvPr>
          <p:cNvSpPr/>
          <p:nvPr userDrawn="1"/>
        </p:nvSpPr>
        <p:spPr>
          <a:xfrm>
            <a:off x="7958031" y="2684388"/>
            <a:ext cx="2371938" cy="2371938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9D06AB7-04E5-F10D-C6B2-F7500B7940E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58031" y="2684388"/>
            <a:ext cx="2371938" cy="2371938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5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13716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685B14C-E40C-F7E2-A95A-62159344B5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99630" y="3314846"/>
            <a:ext cx="1888740" cy="11402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86B3DB33-A6B3-A4C5-F0E6-DC55F19D70D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833105" y="6243639"/>
            <a:ext cx="4621791" cy="24702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694B27-8DC7-C525-588E-4C16A561466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833105" y="5335675"/>
            <a:ext cx="4621791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1521D1-FFE0-846B-905D-ED44508458C3}"/>
              </a:ext>
            </a:extLst>
          </p:cNvPr>
          <p:cNvSpPr/>
          <p:nvPr userDrawn="1"/>
        </p:nvSpPr>
        <p:spPr>
          <a:xfrm>
            <a:off x="13910073" y="2684388"/>
            <a:ext cx="2371938" cy="2371938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28DE5FF-7013-50C3-69CB-1D219D8FD7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3910073" y="2684388"/>
            <a:ext cx="2371938" cy="2371938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5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1371600"/>
            <a:r>
              <a:rPr lang="en-US" dirty="0"/>
              <a:t> 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17E3F93-5287-1C6E-FE4B-77D084A6F42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4151672" y="3314846"/>
            <a:ext cx="1888740" cy="11402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3CD59CD-553C-A0E8-A2B0-ACF10EE8B74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785147" y="6243639"/>
            <a:ext cx="4621791" cy="24702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3CC586C-1DE6-C4A2-E2B1-396F978D6A1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2785147" y="5335675"/>
            <a:ext cx="4621791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087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3" pos="7680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rgbClr val="0A25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EE2173-7CDA-D701-7A87-6EDF98DA0CFF}"/>
              </a:ext>
            </a:extLst>
          </p:cNvPr>
          <p:cNvSpPr/>
          <p:nvPr userDrawn="1"/>
        </p:nvSpPr>
        <p:spPr>
          <a:xfrm>
            <a:off x="1511987" y="2684388"/>
            <a:ext cx="2371938" cy="2371938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2CD237-3717-AD86-1213-EFB7F229ECE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11987" y="2684388"/>
            <a:ext cx="2371938" cy="2371938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5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13716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6DBD21C-3AA1-5D99-9B09-44D96B28CE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53586" y="3314846"/>
            <a:ext cx="1888740" cy="11402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5A0D9D-9999-05ED-97DF-82D46D5EC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1063" y="6243639"/>
            <a:ext cx="3633788" cy="24702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83E987C-2F68-C340-20FB-50AA6EA04A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63" y="5335675"/>
            <a:ext cx="3633788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pPr lvl="0"/>
            <a:endParaRPr sz="2025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1851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2CDCC9-7B42-8325-50C8-C0E041345542}"/>
              </a:ext>
            </a:extLst>
          </p:cNvPr>
          <p:cNvSpPr/>
          <p:nvPr userDrawn="1"/>
        </p:nvSpPr>
        <p:spPr>
          <a:xfrm>
            <a:off x="5806896" y="2684388"/>
            <a:ext cx="2371938" cy="2371938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6D49278C-6358-D02B-579B-5E7ED5B0AC8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806896" y="2684388"/>
            <a:ext cx="2371938" cy="2371938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5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1371600"/>
            <a:r>
              <a:rPr lang="en-US" dirty="0"/>
              <a:t> </a:t>
            </a:r>
            <a:endParaRPr lang="en-GB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95983F0-D678-0E01-442D-492EF6F235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48495" y="3314846"/>
            <a:ext cx="1888740" cy="11402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48787902-1083-C53F-BCD7-8B067EA766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75973" y="6243639"/>
            <a:ext cx="3633788" cy="24702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72B67B5C-8D9F-B622-63B4-60876437354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973" y="5335675"/>
            <a:ext cx="3633788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C15369-F481-7024-9705-6FDF72479195}"/>
              </a:ext>
            </a:extLst>
          </p:cNvPr>
          <p:cNvSpPr/>
          <p:nvPr userDrawn="1"/>
        </p:nvSpPr>
        <p:spPr>
          <a:xfrm>
            <a:off x="10101806" y="2684388"/>
            <a:ext cx="2371938" cy="2371938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052C13B-0098-ADF1-F80D-CF9D4B1ECDE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101806" y="2684388"/>
            <a:ext cx="2371938" cy="2371938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5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1371600"/>
            <a:r>
              <a:rPr lang="en-US" dirty="0"/>
              <a:t> </a:t>
            </a:r>
            <a:endParaRPr lang="en-GB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776CC3C-8C36-3769-68EC-C44EE52742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343405" y="3314846"/>
            <a:ext cx="1888740" cy="11402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1DB1F3F-F745-B461-21A4-BB077EB093B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470882" y="6243639"/>
            <a:ext cx="3633788" cy="24702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C3A481-8899-5C9C-853B-30897D0F2C5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470882" y="5335675"/>
            <a:ext cx="3633788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6946BB-6D5D-EF97-41CD-F22280712B5B}"/>
              </a:ext>
            </a:extLst>
          </p:cNvPr>
          <p:cNvSpPr/>
          <p:nvPr userDrawn="1"/>
        </p:nvSpPr>
        <p:spPr>
          <a:xfrm>
            <a:off x="14396714" y="2684388"/>
            <a:ext cx="2371938" cy="2371938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0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5F97318-61FA-2F18-0382-A8856C63141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396714" y="2684388"/>
            <a:ext cx="2371938" cy="2371938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5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13716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E2247D-8013-D621-32F1-426DBE0E7C4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4638313" y="3314846"/>
            <a:ext cx="1888740" cy="11402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7B4FD26-8CA2-1326-9664-99F43F02674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3765790" y="6243639"/>
            <a:ext cx="3633788" cy="24702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6827281-080C-3075-FCE7-5CDA9CD7184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3765790" y="5335675"/>
            <a:ext cx="3633788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388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3" pos="7680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pPr lvl="0"/>
            <a:endParaRPr sz="2025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1851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6" name="Chart Placeholder 25">
            <a:extLst>
              <a:ext uri="{FF2B5EF4-FFF2-40B4-BE49-F238E27FC236}">
                <a16:creationId xmlns:a16="http://schemas.microsoft.com/office/drawing/2014/main" id="{F4B24E60-B27C-5A25-E32D-B6C03828000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81063" y="2445545"/>
            <a:ext cx="7382828" cy="6344123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7C87ED8-4CE5-C5FF-FD26-3C8956413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16750" y="3353511"/>
            <a:ext cx="7382828" cy="54361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C019D02-6671-C71E-BC8C-FE5992C863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16750" y="2445545"/>
            <a:ext cx="7382828" cy="90401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527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3" pos="7680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pPr lvl="0"/>
            <a:endParaRPr sz="2025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1851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6" name="Chart Placeholder 25">
            <a:extLst>
              <a:ext uri="{FF2B5EF4-FFF2-40B4-BE49-F238E27FC236}">
                <a16:creationId xmlns:a16="http://schemas.microsoft.com/office/drawing/2014/main" id="{F4B24E60-B27C-5A25-E32D-B6C03828000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0024111" y="2445545"/>
            <a:ext cx="7382828" cy="6344123"/>
          </a:xfrm>
        </p:spPr>
        <p:txBody>
          <a:bodyPr/>
          <a:lstStyle/>
          <a:p>
            <a:endParaRPr lang="en-GB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7C87ED8-4CE5-C5FF-FD26-3C8956413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1063" y="3353511"/>
            <a:ext cx="7382828" cy="54361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C019D02-6671-C71E-BC8C-FE5992C863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63" y="2445545"/>
            <a:ext cx="7382828" cy="90401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850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3" pos="7680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44808" y="5383152"/>
            <a:ext cx="339390" cy="476571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pPr lvl="0"/>
            <a:endParaRPr sz="202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2587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881063" y="5621437"/>
            <a:ext cx="16518515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23073" y="5372100"/>
            <a:ext cx="339390" cy="476571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1063" y="7005973"/>
            <a:ext cx="4423410" cy="17722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63" y="6098009"/>
            <a:ext cx="4423410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1063" y="4787438"/>
            <a:ext cx="4423410" cy="47657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02798" y="5978867"/>
            <a:ext cx="4423410" cy="47657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566542" y="5372100"/>
            <a:ext cx="339390" cy="476571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524532" y="7005973"/>
            <a:ext cx="4423410" cy="17722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524532" y="6098009"/>
            <a:ext cx="4423410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524532" y="4787438"/>
            <a:ext cx="4423410" cy="47657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2798" y="3497381"/>
            <a:ext cx="4423410" cy="17722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02798" y="2589418"/>
            <a:ext cx="4423410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48517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76366" y="5383152"/>
            <a:ext cx="339390" cy="476571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pPr lvl="0"/>
            <a:endParaRPr sz="202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1851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881063" y="5621437"/>
            <a:ext cx="16518515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0" y="5372100"/>
            <a:ext cx="339390" cy="476571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1063" y="7005973"/>
            <a:ext cx="3245168" cy="17722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63" y="6098009"/>
            <a:ext cx="3245168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1063" y="4787438"/>
            <a:ext cx="3245168" cy="47657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3632" y="5978867"/>
            <a:ext cx="3245168" cy="47657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839450" y="5372100"/>
            <a:ext cx="339390" cy="476571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6200" y="7005973"/>
            <a:ext cx="3245168" cy="17722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26200" y="6098009"/>
            <a:ext cx="3245168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6200" y="4787438"/>
            <a:ext cx="3245168" cy="47657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189EAD-5F4B-AA86-4234-6FD2DDF216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106650" y="5372100"/>
            <a:ext cx="339390" cy="476571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0F749BF-F427-2D59-B086-55A99286C6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698769" y="5978867"/>
            <a:ext cx="3245168" cy="47657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3632" y="3497381"/>
            <a:ext cx="3245168" cy="17722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53632" y="2589418"/>
            <a:ext cx="3245168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0313C93-29A6-3A40-311C-072490AE27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698769" y="3497381"/>
            <a:ext cx="3245168" cy="17722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21B90FF-CCB6-7695-8F17-60F1539B24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698769" y="2589418"/>
            <a:ext cx="3245168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4417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pPr lvl="0"/>
            <a:endParaRPr sz="202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2587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881063" y="5621437"/>
            <a:ext cx="16518515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42512" y="5372100"/>
            <a:ext cx="339390" cy="476571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1064" y="7005973"/>
            <a:ext cx="3062286" cy="17722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64" y="6098009"/>
            <a:ext cx="306228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1064" y="4787438"/>
            <a:ext cx="3062286" cy="47657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6666E3DC-EEDD-CA04-3684-EDA81D3EA9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495516" y="5372100"/>
            <a:ext cx="339390" cy="476571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B7D5CB4-A9B8-F0FA-942E-776B9DC0F1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134068" y="3497561"/>
            <a:ext cx="3062286" cy="17722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44CDE9-8EDF-B1D7-A38A-CC58B764A9A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134068" y="2589598"/>
            <a:ext cx="306228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083408F-6C45-7053-ADEF-9A3DBFCF79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134068" y="5979245"/>
            <a:ext cx="3062286" cy="47657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EBB989C-7590-10DE-3387-664855A467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48519" y="5372100"/>
            <a:ext cx="339390" cy="476571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2CD8AAD-CD39-4791-753A-8193646200F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387071" y="7005973"/>
            <a:ext cx="3062286" cy="17722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596FCBE-5E31-B8DB-13FD-BF0DDAB1CC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87071" y="6098009"/>
            <a:ext cx="306228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5B702-BB02-307E-00B7-98D9589921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87071" y="4787438"/>
            <a:ext cx="3062286" cy="47657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3BF95EB8-6106-AF3C-78D8-A066647E01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2001523" y="5372100"/>
            <a:ext cx="339390" cy="476571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BD3A683B-E42E-FA35-E7FB-E74E9769CC8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640075" y="3497561"/>
            <a:ext cx="3062286" cy="17722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D109356-9C98-8245-D27A-8A562490475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640075" y="2589598"/>
            <a:ext cx="306228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96809B5-A0D9-D023-DB2E-8E4549DC2C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640075" y="5979245"/>
            <a:ext cx="3062286" cy="47657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1E62BD1-B08E-C073-462D-5FBCA240537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5254528" y="5372100"/>
            <a:ext cx="339390" cy="476571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F811FDA7-E577-43F2-D6FC-983A4B94C80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3893080" y="7005973"/>
            <a:ext cx="3062286" cy="17722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A973B8F-AE50-34E5-5B15-81A9592DF2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3893080" y="6098009"/>
            <a:ext cx="306228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ED523784-D992-9AF7-DA1B-2E65987A1D1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3893080" y="4787438"/>
            <a:ext cx="3062286" cy="47657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825233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pPr lvl="0"/>
            <a:endParaRPr sz="202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2587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881063" y="5621437"/>
            <a:ext cx="16518515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51434" rIns="51434"/>
          <a:lstStyle/>
          <a:p>
            <a:endParaRPr sz="2025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68192" y="5372100"/>
            <a:ext cx="339390" cy="476571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1064" y="7005973"/>
            <a:ext cx="2513646" cy="17722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64" y="6098009"/>
            <a:ext cx="251364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1064" y="4787438"/>
            <a:ext cx="2513646" cy="47657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53323434-68DF-9125-D566-F1BACDE11E4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81865" y="5372100"/>
            <a:ext cx="339390" cy="476571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A71903A-36DE-91C7-EFA2-D9009971832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594737" y="3491743"/>
            <a:ext cx="2513646" cy="17722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D3DFFB25-896C-3EDE-6055-EE468DBDD5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594737" y="2583779"/>
            <a:ext cx="251364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73D90FC2-7F19-F7F9-BC95-F4787D4A810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594737" y="5990298"/>
            <a:ext cx="2513646" cy="47657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D4F2ECCC-C38D-BBB9-2E75-720DFAEE01C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95537" y="5372100"/>
            <a:ext cx="339390" cy="476571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7121663-70D4-3BF1-D4EF-1A9B305BD45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08409" y="7005973"/>
            <a:ext cx="2513646" cy="17722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A81A776E-11F9-71B1-4551-15342D48D67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8409" y="6098009"/>
            <a:ext cx="251364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F94F1DAA-42A4-61E9-0754-1CCD3BCF2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08409" y="4787438"/>
            <a:ext cx="2513646" cy="47657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4898336E-E248-EF46-BA8B-2BF1CFFAB1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09210" y="5372100"/>
            <a:ext cx="339390" cy="476571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5E6913C8-FB03-CD49-906E-DD4060DBAD6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022082" y="3491743"/>
            <a:ext cx="2513646" cy="17722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4F6B3A7-AADA-116E-D6BB-28E7532917D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22082" y="2583779"/>
            <a:ext cx="251364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13BB42D9-4570-1606-4E3F-18FD1A7AF4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022082" y="5990298"/>
            <a:ext cx="2513646" cy="47657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1BFCBE9E-B1A3-4422-5CF2-9541FA3C52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2822882" y="5372100"/>
            <a:ext cx="339390" cy="476571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DABCB3F4-0842-933F-B8A6-7DEE28D99F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1735754" y="7005973"/>
            <a:ext cx="2513646" cy="17722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D303EBE3-D758-CFCE-E6DE-CDF0FC2B99A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1735754" y="6098009"/>
            <a:ext cx="251364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FE08EFEF-081F-D74C-0DBF-EC347C017AE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1735754" y="4787438"/>
            <a:ext cx="2513646" cy="47657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926351E-7AD1-9C95-1407-C314C0CC317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536555" y="5372100"/>
            <a:ext cx="339390" cy="476571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1B3E5397-AFF1-792C-EBED-85446B7974C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4449427" y="3491743"/>
            <a:ext cx="2513646" cy="177226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10">
            <a:extLst>
              <a:ext uri="{FF2B5EF4-FFF2-40B4-BE49-F238E27FC236}">
                <a16:creationId xmlns:a16="http://schemas.microsoft.com/office/drawing/2014/main" id="{6A42B7D2-42FB-CF79-5B03-F53EDE38C4C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4449427" y="2583779"/>
            <a:ext cx="251364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B3E3AE05-5DB9-B07D-BA25-7F7F36F3731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449427" y="5990298"/>
            <a:ext cx="2513646" cy="47657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0141425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9028631" y="6457062"/>
            <a:ext cx="230738" cy="324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pPr lvl="0"/>
            <a:endParaRPr sz="202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2587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7066913" y="4490816"/>
            <a:ext cx="230738" cy="324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5505" y="4240031"/>
            <a:ext cx="4423410" cy="904011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85505" y="3332066"/>
            <a:ext cx="4423410" cy="904010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9865" y="5385287"/>
            <a:ext cx="1884837" cy="47657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1293" y="5385287"/>
            <a:ext cx="1884837" cy="47657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11009771" y="4490816"/>
            <a:ext cx="230738" cy="324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179088" y="4243986"/>
            <a:ext cx="4423410" cy="90401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179088" y="3336022"/>
            <a:ext cx="4423410" cy="90401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82720" y="5385287"/>
            <a:ext cx="1884837" cy="47657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2295" y="7909983"/>
            <a:ext cx="4423410" cy="9040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32295" y="7002019"/>
            <a:ext cx="4423410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F12ED1-E6FC-CAF3-E8D7-8CF90E70C735}"/>
              </a:ext>
            </a:extLst>
          </p:cNvPr>
          <p:cNvGrpSpPr/>
          <p:nvPr userDrawn="1"/>
        </p:nvGrpSpPr>
        <p:grpSpPr>
          <a:xfrm>
            <a:off x="6201425" y="4642713"/>
            <a:ext cx="5885151" cy="1961718"/>
            <a:chOff x="4134283" y="2771991"/>
            <a:chExt cx="3923434" cy="1307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F1EBDFF-DD4D-EE51-BC1E-DB7938DB35C8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E4DE4B97-084F-BE79-F0B6-7986EE407BE3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2700" dirty="0"/>
              </a:p>
            </p:txBody>
          </p:sp>
          <p:sp>
            <p:nvSpPr>
              <p:cNvPr id="19" name="Arc 48">
                <a:extLst>
                  <a:ext uri="{FF2B5EF4-FFF2-40B4-BE49-F238E27FC236}">
                    <a16:creationId xmlns:a16="http://schemas.microsoft.com/office/drawing/2014/main" id="{82558350-B1E5-0448-610A-44649C37BD64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2700"/>
              </a:p>
            </p:txBody>
          </p:sp>
          <p:sp>
            <p:nvSpPr>
              <p:cNvPr id="20" name="Arc 49">
                <a:extLst>
                  <a:ext uri="{FF2B5EF4-FFF2-40B4-BE49-F238E27FC236}">
                    <a16:creationId xmlns:a16="http://schemas.microsoft.com/office/drawing/2014/main" id="{0511D30C-DE5F-52F9-32FB-09C7CF5ECDA2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27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0925D0-ADDD-119C-A9E9-28F20877EE32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63830B9-DCC1-24B1-A2DA-780A683EB23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2700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7CC20A1-E377-FFDC-5F6F-17DEBD13B64F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2700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7AB0D640-8DB6-4E60-26BF-9C8D0C2D7B86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2408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8055830" y="6442274"/>
            <a:ext cx="230738" cy="324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pPr lvl="0"/>
            <a:endParaRPr sz="202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1851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6094114" y="4482452"/>
            <a:ext cx="230738" cy="324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666" y="5288396"/>
            <a:ext cx="4065509" cy="11798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0666" y="4380431"/>
            <a:ext cx="4065509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7487" y="5420288"/>
            <a:ext cx="1884600" cy="47657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29102" y="5420288"/>
            <a:ext cx="1884600" cy="47657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10017547" y="4482452"/>
            <a:ext cx="230738" cy="324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10409" y="3236445"/>
            <a:ext cx="3957780" cy="11798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10409" y="2328481"/>
            <a:ext cx="3957780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90716" y="5420288"/>
            <a:ext cx="1884600" cy="47657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189EAD-5F4B-AA86-4234-6FD2DDF21698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11979263" y="6442274"/>
            <a:ext cx="230738" cy="324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0F749BF-F427-2D59-B086-55A99286C6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152331" y="5420288"/>
            <a:ext cx="1884600" cy="47657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31436" y="7767648"/>
            <a:ext cx="3957780" cy="11798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31436" y="6859684"/>
            <a:ext cx="3957780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0313C93-29A6-3A40-311C-072490AE27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341430" y="5262411"/>
            <a:ext cx="4065509" cy="11798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21B90FF-CCB6-7695-8F17-60F1539B24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341430" y="4354447"/>
            <a:ext cx="4065509" cy="90401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701071-7F47-1346-31A5-21084507599F}"/>
              </a:ext>
            </a:extLst>
          </p:cNvPr>
          <p:cNvGrpSpPr/>
          <p:nvPr userDrawn="1"/>
        </p:nvGrpSpPr>
        <p:grpSpPr>
          <a:xfrm>
            <a:off x="5228625" y="4640578"/>
            <a:ext cx="7846866" cy="1961718"/>
            <a:chOff x="4134283" y="3357980"/>
            <a:chExt cx="5231244" cy="130781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769EF49-5B06-2455-F4D8-CBEDF0DAEA56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34" name="Arc 47">
                <a:extLst>
                  <a:ext uri="{FF2B5EF4-FFF2-40B4-BE49-F238E27FC236}">
                    <a16:creationId xmlns:a16="http://schemas.microsoft.com/office/drawing/2014/main" id="{55DF066B-1DF3-81AC-D644-7F0B5B75E85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2700"/>
              </a:p>
            </p:txBody>
          </p:sp>
          <p:sp>
            <p:nvSpPr>
              <p:cNvPr id="35" name="Arc 48">
                <a:extLst>
                  <a:ext uri="{FF2B5EF4-FFF2-40B4-BE49-F238E27FC236}">
                    <a16:creationId xmlns:a16="http://schemas.microsoft.com/office/drawing/2014/main" id="{3ACDB1F2-4FA7-F63C-C7BD-518AA30C3ED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27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E3BC9B-591C-D173-B632-44A7B557115D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32" name="Arc 47">
                <a:extLst>
                  <a:ext uri="{FF2B5EF4-FFF2-40B4-BE49-F238E27FC236}">
                    <a16:creationId xmlns:a16="http://schemas.microsoft.com/office/drawing/2014/main" id="{67DD7A6F-1877-A86D-07AB-13C92DB56525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2700" dirty="0"/>
              </a:p>
            </p:txBody>
          </p:sp>
          <p:sp>
            <p:nvSpPr>
              <p:cNvPr id="33" name="Arc 48">
                <a:extLst>
                  <a:ext uri="{FF2B5EF4-FFF2-40B4-BE49-F238E27FC236}">
                    <a16:creationId xmlns:a16="http://schemas.microsoft.com/office/drawing/2014/main" id="{0AE27A02-1D80-801C-6DB2-F51D717C89D3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27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822CBFB-FBA0-17F3-4208-2DFB53CFC537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B9EAC7BB-8C9A-63E0-7E30-66C12F476ECA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2700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6AF063EA-FBB7-CCBD-74B8-52C7787804A0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27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F88A0C-5307-566B-8F00-314333B97421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8C71A760-F23A-9F4B-9433-BA0B3B7066F4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2700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6DB8903B-5B37-CB4D-F896-9BF9EAC3CCB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80779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pPr lvl="0"/>
            <a:endParaRPr sz="202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2587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5087678" y="4485666"/>
            <a:ext cx="230738" cy="324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9414" y="3268857"/>
            <a:ext cx="3062286" cy="11826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59414" y="2360894"/>
            <a:ext cx="306228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0747" y="5383151"/>
            <a:ext cx="1884600" cy="47657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6666E3DC-EEDD-CA04-3684-EDA81D3EA963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>
          <a:xfrm>
            <a:off x="7058155" y="6440295"/>
            <a:ext cx="230738" cy="324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B7D5CB4-A9B8-F0FA-942E-776B9DC0F1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636135" y="7721313"/>
            <a:ext cx="3062286" cy="11826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44CDE9-8EDF-B1D7-A38A-CC58B764A9A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36135" y="6813350"/>
            <a:ext cx="306228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083408F-6C45-7053-ADEF-9A3DBFCF79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31224" y="5383151"/>
            <a:ext cx="1884600" cy="47657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EBB989C-7590-10DE-3387-664855A4676E}"/>
              </a:ext>
            </a:extLst>
          </p:cNvPr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9028631" y="4485666"/>
            <a:ext cx="230738" cy="324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2CD8AAD-CD39-4791-753A-8193646200F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12856" y="3274406"/>
            <a:ext cx="3062286" cy="11826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596FCBE-5E31-B8DB-13FD-BF0DDAB1CC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12856" y="2366443"/>
            <a:ext cx="306228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5B702-BB02-307E-00B7-98D9589921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201700" y="5383151"/>
            <a:ext cx="1884600" cy="47657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3BF95EB8-6106-AF3C-78D8-A066647E019C}"/>
              </a:ext>
            </a:extLst>
          </p:cNvPr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10999108" y="6440295"/>
            <a:ext cx="230738" cy="324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BD3A683B-E42E-FA35-E7FB-E74E9769CC8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589577" y="7695425"/>
            <a:ext cx="3062286" cy="11826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D109356-9C98-8245-D27A-8A562490475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589577" y="6787461"/>
            <a:ext cx="306228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96809B5-A0D9-D023-DB2E-8E4549DC2C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172177" y="5383151"/>
            <a:ext cx="1884600" cy="47657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1E62BD1-B08E-C073-462D-5FBCA2405379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12969586" y="4485666"/>
            <a:ext cx="230738" cy="324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F811FDA7-E577-43F2-D6FC-983A4B94C80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1566301" y="3272811"/>
            <a:ext cx="3062286" cy="11826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A973B8F-AE50-34E5-5B15-81A9592DF2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1566301" y="2364848"/>
            <a:ext cx="306228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ED523784-D992-9AF7-DA1B-2E65987A1D1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2142655" y="5383151"/>
            <a:ext cx="1884600" cy="47657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A760F7-0747-67F3-5F50-AE6497458188}"/>
              </a:ext>
            </a:extLst>
          </p:cNvPr>
          <p:cNvGrpSpPr/>
          <p:nvPr userDrawn="1"/>
        </p:nvGrpSpPr>
        <p:grpSpPr>
          <a:xfrm>
            <a:off x="4239710" y="4640577"/>
            <a:ext cx="9808583" cy="1961718"/>
            <a:chOff x="3480378" y="3357980"/>
            <a:chExt cx="6539055" cy="1307812"/>
          </a:xfrm>
        </p:grpSpPr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050E31AC-DC15-76A7-0044-89F73DD55431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BAB3493B-0633-F805-EAE2-F104DC71D026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sp>
          <p:nvSpPr>
            <p:cNvPr id="16" name="Arc 48">
              <a:extLst>
                <a:ext uri="{FF2B5EF4-FFF2-40B4-BE49-F238E27FC236}">
                  <a16:creationId xmlns:a16="http://schemas.microsoft.com/office/drawing/2014/main" id="{6D904B10-FEA0-430E-1D9F-3AFF714CA14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sp>
          <p:nvSpPr>
            <p:cNvPr id="17" name="Arc 47">
              <a:extLst>
                <a:ext uri="{FF2B5EF4-FFF2-40B4-BE49-F238E27FC236}">
                  <a16:creationId xmlns:a16="http://schemas.microsoft.com/office/drawing/2014/main" id="{7321788F-60E5-E432-F88B-8FA1F88E81FE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 dirty="0"/>
            </a:p>
          </p:txBody>
        </p:sp>
        <p:sp>
          <p:nvSpPr>
            <p:cNvPr id="21" name="Arc 48">
              <a:extLst>
                <a:ext uri="{FF2B5EF4-FFF2-40B4-BE49-F238E27FC236}">
                  <a16:creationId xmlns:a16="http://schemas.microsoft.com/office/drawing/2014/main" id="{DB3FF764-2681-4862-6B4A-6AB165D9730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F48BF63-6577-A129-5E9D-C964E089C301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DC817092-36E1-9F2E-7A9F-C1C1BA0EDDE2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BEDDCCC-D2F6-CB96-E105-E76320D1A6BA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CCA5710-2188-192B-BA07-258251BE2958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77038E81-AFCA-297C-B59C-35E69E539FB7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</p:grpSp>
    </p:spTree>
    <p:extLst>
      <p:ext uri="{BB962C8B-B14F-4D97-AF65-F5344CB8AC3E}">
        <p14:creationId xmlns:p14="http://schemas.microsoft.com/office/powerpoint/2010/main" val="419350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pPr lvl="0"/>
            <a:endParaRPr sz="2025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25875" cy="1395411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4182313" y="4500867"/>
            <a:ext cx="230738" cy="324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0857" y="3224577"/>
            <a:ext cx="2513646" cy="11826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0857" y="2316614"/>
            <a:ext cx="251364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55380" y="5388867"/>
            <a:ext cx="1884600" cy="47657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53323434-68DF-9125-D566-F1BACDE11E4B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>
          <a:xfrm>
            <a:off x="6065659" y="6462638"/>
            <a:ext cx="230738" cy="324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A71903A-36DE-91C7-EFA2-D9009971832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91529" y="7806543"/>
            <a:ext cx="2513646" cy="11826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D3DFFB25-896C-3EDE-6055-EE468DBDD5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91529" y="6898580"/>
            <a:ext cx="251364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73D90FC2-7F19-F7F9-BC95-F4787D4A810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60371" y="5388867"/>
            <a:ext cx="1884600" cy="47657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D4F2ECCC-C38D-BBB9-2E75-720DFAEE01CD}"/>
              </a:ext>
            </a:extLst>
          </p:cNvPr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8036845" y="4500770"/>
            <a:ext cx="230738" cy="324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7121663-70D4-3BF1-D4EF-1A9B305BD45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942201" y="3224577"/>
            <a:ext cx="2513646" cy="11826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A81A776E-11F9-71B1-4551-15342D48D67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942201" y="2316614"/>
            <a:ext cx="251364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F94F1DAA-42A4-61E9-0754-1CCD3BCF2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23334" y="5388867"/>
            <a:ext cx="1884600" cy="47657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4898336E-E248-EF46-BA8B-2BF1CFFAB124}"/>
              </a:ext>
            </a:extLst>
          </p:cNvPr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10008031" y="6462638"/>
            <a:ext cx="230738" cy="324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5E6913C8-FB03-CD49-906E-DD4060DBAD6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892873" y="7806543"/>
            <a:ext cx="2513646" cy="11826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4F6B3A7-AADA-116E-D6BB-28E7532917D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892873" y="6898580"/>
            <a:ext cx="251364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13BB42D9-4570-1606-4E3F-18FD1A7AF4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86297" y="5388867"/>
            <a:ext cx="1884600" cy="47657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1BFCBE9E-B1A3-4422-5CF2-9541FA3C5246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11979217" y="4500770"/>
            <a:ext cx="230738" cy="324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DABCB3F4-0842-933F-B8A6-7DEE28D99F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843545" y="3231144"/>
            <a:ext cx="2513646" cy="11826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D303EBE3-D758-CFCE-E6DE-CDF0FC2B99A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843545" y="2323181"/>
            <a:ext cx="251364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FE08EFEF-081F-D74C-0DBF-EC347C017AE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1149260" y="5388867"/>
            <a:ext cx="1884600" cy="47657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926351E-7AD1-9C95-1407-C314C0CC317B}"/>
              </a:ext>
            </a:extLst>
          </p:cNvPr>
          <p:cNvSpPr>
            <a:spLocks noGrp="1" noChangeAspect="1"/>
          </p:cNvSpPr>
          <p:nvPr>
            <p:ph type="body" sz="quarter" idx="45" hasCustomPrompt="1"/>
          </p:nvPr>
        </p:nvSpPr>
        <p:spPr>
          <a:xfrm>
            <a:off x="13935676" y="6462638"/>
            <a:ext cx="230738" cy="324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1B3E5397-AFF1-792C-EBED-85446B7974C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2794220" y="7806543"/>
            <a:ext cx="2513646" cy="11826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10">
            <a:extLst>
              <a:ext uri="{FF2B5EF4-FFF2-40B4-BE49-F238E27FC236}">
                <a16:creationId xmlns:a16="http://schemas.microsoft.com/office/drawing/2014/main" id="{6A42B7D2-42FB-CF79-5B03-F53EDE38C4C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794220" y="6898580"/>
            <a:ext cx="2513646" cy="90401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B3E3AE05-5DB9-B07D-BA25-7F7F36F3731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3108743" y="5388867"/>
            <a:ext cx="1884600" cy="47657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95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642065-0956-886E-8D50-13A5E23F80D6}"/>
              </a:ext>
            </a:extLst>
          </p:cNvPr>
          <p:cNvGrpSpPr/>
          <p:nvPr userDrawn="1"/>
        </p:nvGrpSpPr>
        <p:grpSpPr>
          <a:xfrm>
            <a:off x="3258851" y="4652960"/>
            <a:ext cx="11770299" cy="1961718"/>
            <a:chOff x="2105892" y="3357980"/>
            <a:chExt cx="7846866" cy="1307812"/>
          </a:xfrm>
        </p:grpSpPr>
        <p:sp>
          <p:nvSpPr>
            <p:cNvPr id="7" name="Arc 48">
              <a:extLst>
                <a:ext uri="{FF2B5EF4-FFF2-40B4-BE49-F238E27FC236}">
                  <a16:creationId xmlns:a16="http://schemas.microsoft.com/office/drawing/2014/main" id="{EC850A60-C20A-8395-7234-45A3366219FC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A0E80446-5E4B-C665-6CFB-7165CD4931A0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A483ED77-8DE6-0A70-9864-0B25285EF399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C0781424-C361-E569-C2E5-818CB90302F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C5BC891C-DA63-19BD-19F3-2D26B0FF68EC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 dirty="0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D79DB29A-0810-7DFE-9053-128F395BB5E3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A50CFDB-C446-FF8C-E209-3F041E442B41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C6980E86-E4FB-22C1-4406-0D82C266B0D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ED4A39C9-E6A3-3B71-7A3C-59E2BBF28432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8F9E7552-A40C-A6B7-2258-AF322F0FD3BF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8573ABE9-21D1-D87C-E9AB-3703CD1EBDFA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795C9FE2-0C8F-8E77-BF2A-00588F78C29A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700"/>
            </a:p>
          </p:txBody>
        </p:sp>
      </p:grpSp>
    </p:spTree>
    <p:extLst>
      <p:ext uri="{BB962C8B-B14F-4D97-AF65-F5344CB8AC3E}">
        <p14:creationId xmlns:p14="http://schemas.microsoft.com/office/powerpoint/2010/main" val="1068048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7C484F-84DC-25EA-C07C-C76534AB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876302"/>
            <a:ext cx="16525874" cy="2581275"/>
          </a:xfrm>
        </p:spPr>
        <p:txBody>
          <a:bodyPr wrap="square" anchor="t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881063" y="8971163"/>
            <a:ext cx="1651851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pPr lvl="0"/>
            <a:endParaRPr sz="2025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600000" cy="6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7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0"/>
            <a:ext cx="7691438" cy="1028699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406938" y="329804"/>
            <a:ext cx="559733" cy="546497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1" y="1928812"/>
            <a:ext cx="8262938" cy="5111006"/>
          </a:xfrm>
        </p:spPr>
        <p:txBody>
          <a:bodyPr anchor="b">
            <a:noAutofit/>
          </a:bodyPr>
          <a:lstStyle>
            <a:lvl1pPr>
              <a:defRPr sz="81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1" y="7176489"/>
            <a:ext cx="8262938" cy="118170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2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8CDC8F-EBCC-371F-A83A-69244C209993}"/>
              </a:ext>
            </a:extLst>
          </p:cNvPr>
          <p:cNvSpPr/>
          <p:nvPr userDrawn="1"/>
        </p:nvSpPr>
        <p:spPr>
          <a:xfrm>
            <a:off x="881065" y="876300"/>
            <a:ext cx="16525874" cy="8096250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pPr lvl="0"/>
            <a:endParaRPr lang="en-US" sz="2025">
              <a:solidFill>
                <a:schemeClr val="tx1"/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406938" y="329804"/>
            <a:ext cx="559733" cy="546497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150" y="1711643"/>
            <a:ext cx="14363703" cy="3782267"/>
          </a:xfrm>
        </p:spPr>
        <p:txBody>
          <a:bodyPr anchor="b">
            <a:noAutofit/>
          </a:bodyPr>
          <a:lstStyle>
            <a:lvl1pPr algn="ctr">
              <a:defRPr sz="81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62150" y="5630581"/>
            <a:ext cx="14363703" cy="1596036"/>
          </a:xfrm>
        </p:spPr>
        <p:txBody>
          <a:bodyPr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9368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406938" y="329804"/>
            <a:ext cx="559733" cy="546497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5" y="1477328"/>
            <a:ext cx="14220824" cy="4039442"/>
          </a:xfrm>
        </p:spPr>
        <p:txBody>
          <a:bodyPr anchor="b">
            <a:noAutofit/>
          </a:bodyPr>
          <a:lstStyle>
            <a:lvl1pPr algn="l">
              <a:defRPr sz="81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1065" y="5653442"/>
            <a:ext cx="14220824" cy="1596036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7A19E8BE-47C2-34D2-2AC5-50FA401FA6AE}"/>
              </a:ext>
            </a:extLst>
          </p:cNvPr>
          <p:cNvSpPr/>
          <p:nvPr userDrawn="1"/>
        </p:nvSpPr>
        <p:spPr>
          <a:xfrm>
            <a:off x="881064" y="5585106"/>
            <a:ext cx="1422082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51434" rIns="51434"/>
          <a:lstStyle/>
          <a:p>
            <a:endParaRPr sz="2025"/>
          </a:p>
        </p:txBody>
      </p:sp>
    </p:spTree>
    <p:extLst>
      <p:ext uri="{BB962C8B-B14F-4D97-AF65-F5344CB8AC3E}">
        <p14:creationId xmlns:p14="http://schemas.microsoft.com/office/powerpoint/2010/main" val="661367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0"/>
            <a:ext cx="6119813" cy="1028699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406938" y="329804"/>
            <a:ext cx="559733" cy="546497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314" y="1928812"/>
            <a:ext cx="10715625" cy="5111006"/>
          </a:xfrm>
        </p:spPr>
        <p:txBody>
          <a:bodyPr anchor="b">
            <a:noAutofit/>
          </a:bodyPr>
          <a:lstStyle>
            <a:lvl1pPr>
              <a:defRPr sz="66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91314" y="7176489"/>
            <a:ext cx="10715625" cy="1181700"/>
          </a:xfrm>
        </p:spPr>
        <p:txBody>
          <a:bodyPr anchor="t">
            <a:noAutofit/>
          </a:bodyPr>
          <a:lstStyle>
            <a:lvl1pPr marL="0" indent="0">
              <a:buNone/>
              <a:defRPr sz="2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274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772" userDrawn="1">
          <p15:clr>
            <a:srgbClr val="FBAE40"/>
          </p15:clr>
        </p15:guide>
        <p15:guide id="4" orient="horz" pos="81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31.xml"/><Relationship Id="rId39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6.xml"/><Relationship Id="rId34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52.xml"/><Relationship Id="rId50" Type="http://schemas.openxmlformats.org/officeDocument/2006/relationships/image" Target="../media/image11.jpeg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42.xml"/><Relationship Id="rId40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50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41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36.xml"/><Relationship Id="rId44" Type="http://schemas.openxmlformats.org/officeDocument/2006/relationships/slideLayout" Target="../slideLayouts/slideLayout49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32.xml"/><Relationship Id="rId30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8.xml"/><Relationship Id="rId48" Type="http://schemas.openxmlformats.org/officeDocument/2006/relationships/slideLayout" Target="../slideLayouts/slideLayout53.xml"/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25.xml"/><Relationship Id="rId41" Type="http://schemas.openxmlformats.org/officeDocument/2006/relationships/slideLayout" Target="../slideLayouts/slideLayout4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95059" y="964939"/>
            <a:ext cx="8297880" cy="912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rgbClr val="0A25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8792" y="3985697"/>
            <a:ext cx="782193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53F56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8285"/>
            <a:ext cx="15773400" cy="19877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7844"/>
            <a:ext cx="15773400" cy="6527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03775" y="329804"/>
            <a:ext cx="559733" cy="546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7025824" y="9413822"/>
            <a:ext cx="567929" cy="400610"/>
            <a:chOff x="0" y="0"/>
            <a:chExt cx="504824" cy="356095"/>
          </a:xfrm>
        </p:grpSpPr>
        <p:sp>
          <p:nvSpPr>
            <p:cNvPr id="19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2025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2025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2025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6061214" y="9391241"/>
            <a:ext cx="1139670" cy="403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1434" rIns="51434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2250" dirty="0"/>
              <a:t>NEXT</a:t>
            </a:r>
          </a:p>
        </p:txBody>
      </p: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B3A606B9-7A85-A653-3B7B-A73C925E35A3}"/>
              </a:ext>
            </a:extLst>
          </p:cNvPr>
          <p:cNvGrpSpPr/>
          <p:nvPr userDrawn="1"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0DA89A57-887E-CE8C-8768-88BCAD4C8758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D34F6CA2-EFE0-824A-3557-295549EC196B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700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D4F5DF5E-C25C-E06B-DA76-269A78A78FBC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700"/>
              </a:p>
            </p:txBody>
          </p:sp>
          <p:sp>
            <p:nvSpPr>
              <p:cNvPr id="15" name="Rectangle 14" hidden="1">
                <a:extLst>
                  <a:ext uri="{FF2B5EF4-FFF2-40B4-BE49-F238E27FC236}">
                    <a16:creationId xmlns:a16="http://schemas.microsoft.com/office/drawing/2014/main" id="{E5E2181D-DEA5-A52B-A99C-F438E7F9CC19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700"/>
              </a:p>
            </p:txBody>
          </p:sp>
          <p:sp>
            <p:nvSpPr>
              <p:cNvPr id="16" name="Rectangle 15" hidden="1">
                <a:extLst>
                  <a:ext uri="{FF2B5EF4-FFF2-40B4-BE49-F238E27FC236}">
                    <a16:creationId xmlns:a16="http://schemas.microsoft.com/office/drawing/2014/main" id="{93FE8CC2-C679-9344-20A3-EBB5357EBCA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700"/>
              </a:p>
            </p:txBody>
          </p:sp>
          <p:sp>
            <p:nvSpPr>
              <p:cNvPr id="17" name="Rectangle 16" hidden="1">
                <a:extLst>
                  <a:ext uri="{FF2B5EF4-FFF2-40B4-BE49-F238E27FC236}">
                    <a16:creationId xmlns:a16="http://schemas.microsoft.com/office/drawing/2014/main" id="{F8A77995-221D-057E-4A69-0AE8C4EB94F6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700"/>
              </a:p>
            </p:txBody>
          </p:sp>
          <p:sp>
            <p:nvSpPr>
              <p:cNvPr id="18" name="Rectangle 17" hidden="1">
                <a:extLst>
                  <a:ext uri="{FF2B5EF4-FFF2-40B4-BE49-F238E27FC236}">
                    <a16:creationId xmlns:a16="http://schemas.microsoft.com/office/drawing/2014/main" id="{8C44B415-B294-F664-88CA-45B04EC24A3C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700"/>
              </a:p>
            </p:txBody>
          </p:sp>
        </p:grpSp>
        <p:sp>
          <p:nvSpPr>
            <p:cNvPr id="12" name="Frame 11" hidden="1">
              <a:extLst>
                <a:ext uri="{FF2B5EF4-FFF2-40B4-BE49-F238E27FC236}">
                  <a16:creationId xmlns:a16="http://schemas.microsoft.com/office/drawing/2014/main" id="{6BFAFB4F-E8FA-5E73-79F0-1505E0146735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00"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302" y="9565799"/>
            <a:ext cx="381476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08" r:id="rId2"/>
    <p:sldLayoutId id="2147483709" r:id="rId3"/>
    <p:sldLayoutId id="2147483686" r:id="rId4"/>
    <p:sldLayoutId id="2147483714" r:id="rId5"/>
    <p:sldLayoutId id="2147483715" r:id="rId6"/>
    <p:sldLayoutId id="2147483685" r:id="rId7"/>
    <p:sldLayoutId id="2147483703" r:id="rId8"/>
    <p:sldLayoutId id="2147483695" r:id="rId9"/>
    <p:sldLayoutId id="2147483710" r:id="rId10"/>
    <p:sldLayoutId id="2147483711" r:id="rId11"/>
    <p:sldLayoutId id="2147483701" r:id="rId12"/>
    <p:sldLayoutId id="2147483702" r:id="rId13"/>
    <p:sldLayoutId id="2147483700" r:id="rId14"/>
    <p:sldLayoutId id="2147483712" r:id="rId15"/>
    <p:sldLayoutId id="2147483713" r:id="rId16"/>
    <p:sldLayoutId id="2147483717" r:id="rId17"/>
    <p:sldLayoutId id="2147483718" r:id="rId18"/>
    <p:sldLayoutId id="2147483719" r:id="rId19"/>
    <p:sldLayoutId id="2147483720" r:id="rId20"/>
    <p:sldLayoutId id="2147483716" r:id="rId21"/>
    <p:sldLayoutId id="2147483721" r:id="rId22"/>
    <p:sldLayoutId id="2147483676" r:id="rId23"/>
    <p:sldLayoutId id="2147483722" r:id="rId24"/>
    <p:sldLayoutId id="2147483674" r:id="rId25"/>
    <p:sldLayoutId id="2147483675" r:id="rId26"/>
    <p:sldLayoutId id="2147483677" r:id="rId27"/>
    <p:sldLayoutId id="2147483673" r:id="rId28"/>
    <p:sldLayoutId id="2147483696" r:id="rId29"/>
    <p:sldLayoutId id="2147483697" r:id="rId30"/>
    <p:sldLayoutId id="2147483723" r:id="rId31"/>
    <p:sldLayoutId id="2147483687" r:id="rId32"/>
    <p:sldLayoutId id="2147483683" r:id="rId33"/>
    <p:sldLayoutId id="2147483682" r:id="rId34"/>
    <p:sldLayoutId id="2147483684" r:id="rId35"/>
    <p:sldLayoutId id="2147483698" r:id="rId36"/>
    <p:sldLayoutId id="2147483699" r:id="rId37"/>
    <p:sldLayoutId id="2147483691" r:id="rId38"/>
    <p:sldLayoutId id="2147483692" r:id="rId39"/>
    <p:sldLayoutId id="2147483693" r:id="rId40"/>
    <p:sldLayoutId id="2147483694" r:id="rId41"/>
    <p:sldLayoutId id="2147483704" r:id="rId42"/>
    <p:sldLayoutId id="2147483705" r:id="rId43"/>
    <p:sldLayoutId id="2147483706" r:id="rId44"/>
    <p:sldLayoutId id="2147483707" r:id="rId45"/>
    <p:sldLayoutId id="2147483679" r:id="rId46"/>
    <p:sldLayoutId id="2147483680" r:id="rId47"/>
    <p:sldLayoutId id="2147483724" r:id="rId4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28" userDrawn="1">
          <p15:clr>
            <a:srgbClr val="F26B43"/>
          </p15:clr>
        </p15:guide>
        <p15:guide id="2" pos="555" userDrawn="1">
          <p15:clr>
            <a:srgbClr val="F26B43"/>
          </p15:clr>
        </p15:guide>
        <p15:guide id="3" orient="horz" pos="552" userDrawn="1">
          <p15:clr>
            <a:srgbClr val="F26B43"/>
          </p15:clr>
        </p15:guide>
        <p15:guide id="4" pos="10965" userDrawn="1">
          <p15:clr>
            <a:srgbClr val="F26B43"/>
          </p15:clr>
        </p15:guide>
        <p15:guide id="5" pos="1916" userDrawn="1">
          <p15:clr>
            <a:srgbClr val="F26B43"/>
          </p15:clr>
        </p15:guide>
        <p15:guide id="6" pos="3855" userDrawn="1">
          <p15:clr>
            <a:srgbClr val="F26B43"/>
          </p15:clr>
        </p15:guide>
        <p15:guide id="7" pos="5760" userDrawn="1">
          <p15:clr>
            <a:srgbClr val="F26B43"/>
          </p15:clr>
        </p15:guide>
        <p15:guide id="8" pos="7665" userDrawn="1">
          <p15:clr>
            <a:srgbClr val="F26B43"/>
          </p15:clr>
        </p15:guide>
        <p15:guide id="9" pos="9605" userDrawn="1">
          <p15:clr>
            <a:srgbClr val="F26B43"/>
          </p15:clr>
        </p15:guide>
        <p15:guide id="10" orient="horz" pos="3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81444" y="2360830"/>
            <a:ext cx="0" cy="5565341"/>
          </a:xfrm>
          <a:prstGeom prst="line">
            <a:avLst/>
          </a:prstGeom>
          <a:ln w="19050">
            <a:solidFill>
              <a:srgbClr val="EA7C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0014" y="2947230"/>
            <a:ext cx="9276870" cy="4383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BEE74B-5280-E0BC-E7DF-2B5EBC452B11}"/>
              </a:ext>
            </a:extLst>
          </p:cNvPr>
          <p:cNvSpPr txBox="1"/>
          <p:nvPr/>
        </p:nvSpPr>
        <p:spPr>
          <a:xfrm>
            <a:off x="1395860" y="4754169"/>
            <a:ext cx="52370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Concept to Launch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3938-FF79-9C88-AA3B-C6CAF929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8824" y="3521101"/>
            <a:ext cx="5977741" cy="3323987"/>
          </a:xfrm>
        </p:spPr>
        <p:txBody>
          <a:bodyPr/>
          <a:lstStyle/>
          <a:p>
            <a:pPr algn="ctr"/>
            <a:r>
              <a:rPr lang="en-IN" sz="5400" dirty="0">
                <a:solidFill>
                  <a:srgbClr val="0070C0"/>
                </a:solidFill>
              </a:rPr>
              <a:t>GenAI + SAP Integration </a:t>
            </a:r>
            <a:br>
              <a:rPr lang="en-IN" sz="5400" dirty="0">
                <a:solidFill>
                  <a:srgbClr val="0070C0"/>
                </a:solidFill>
              </a:rPr>
            </a:br>
            <a:r>
              <a:rPr lang="en-IN" sz="5400" dirty="0">
                <a:solidFill>
                  <a:srgbClr val="0070C0"/>
                </a:solidFill>
              </a:rPr>
              <a:t>Blueprint</a:t>
            </a:r>
            <a:br>
              <a:rPr lang="en-IN" sz="5400" b="0" dirty="0">
                <a:solidFill>
                  <a:srgbClr val="0070C0"/>
                </a:solidFill>
              </a:rPr>
            </a:br>
            <a:endParaRPr lang="en-IN" sz="5400" dirty="0">
              <a:solidFill>
                <a:srgbClr val="0070C0"/>
              </a:solidFill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B9B3E515-D49D-2FA4-7844-39F548EEBD94}"/>
              </a:ext>
            </a:extLst>
          </p:cNvPr>
          <p:cNvSpPr/>
          <p:nvPr/>
        </p:nvSpPr>
        <p:spPr>
          <a:xfrm>
            <a:off x="16541086" y="18222"/>
            <a:ext cx="1746914" cy="880591"/>
          </a:xfrm>
          <a:custGeom>
            <a:avLst/>
            <a:gdLst/>
            <a:ahLst/>
            <a:cxnLst/>
            <a:rect l="l" t="t" r="r" b="b"/>
            <a:pathLst>
              <a:path w="3240846" h="1523198">
                <a:moveTo>
                  <a:pt x="0" y="0"/>
                </a:moveTo>
                <a:lnTo>
                  <a:pt x="3240846" y="0"/>
                </a:lnTo>
                <a:lnTo>
                  <a:pt x="3240846" y="1523198"/>
                </a:lnTo>
                <a:lnTo>
                  <a:pt x="0" y="1523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0AED72-DADB-357D-AE38-3AB15D7DD349}"/>
              </a:ext>
            </a:extLst>
          </p:cNvPr>
          <p:cNvSpPr/>
          <p:nvPr/>
        </p:nvSpPr>
        <p:spPr>
          <a:xfrm>
            <a:off x="16541090" y="956425"/>
            <a:ext cx="1746914" cy="1590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D5EEE5-C212-E038-D9E9-4F9869168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535" y="341696"/>
            <a:ext cx="10784112" cy="93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99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9A0FEF-D595-4327-932D-319FBD64F025}"/>
              </a:ext>
            </a:extLst>
          </p:cNvPr>
          <p:cNvSpPr txBox="1"/>
          <p:nvPr/>
        </p:nvSpPr>
        <p:spPr>
          <a:xfrm>
            <a:off x="1444336" y="788849"/>
            <a:ext cx="15399327" cy="11240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2800" b="1" i="0" dirty="0">
                <a:solidFill>
                  <a:srgbClr val="404040"/>
                </a:solidFill>
                <a:effectLst/>
                <a:latin typeface="quote-cjk-patch"/>
              </a:rPr>
              <a:t> SAP Tables (Data Source)</a:t>
            </a:r>
            <a:r>
              <a:rPr lang="en-IN" sz="2800" b="0" i="0" dirty="0">
                <a:solidFill>
                  <a:srgbClr val="404040"/>
                </a:solidFill>
                <a:effectLst/>
                <a:latin typeface="quote-cjk-patch"/>
              </a:rPr>
              <a:t>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n-IN" sz="2800" b="0" i="0" dirty="0">
                <a:solidFill>
                  <a:srgbClr val="404040"/>
                </a:solidFill>
                <a:effectLst/>
                <a:latin typeface="quote-cjk-patch"/>
              </a:rPr>
              <a:t>Raw procurement data is extracted from key SAP tables: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n-IN" sz="2800" b="1" i="0" dirty="0">
                <a:solidFill>
                  <a:srgbClr val="404040"/>
                </a:solidFill>
                <a:effectLst/>
                <a:latin typeface="quote-cjk-patch"/>
              </a:rPr>
              <a:t>EKKO/EKPO</a:t>
            </a:r>
            <a:r>
              <a:rPr lang="en-IN" sz="2800" b="0" i="0" dirty="0">
                <a:solidFill>
                  <a:srgbClr val="404040"/>
                </a:solidFill>
                <a:effectLst/>
                <a:latin typeface="quote-cjk-patch"/>
              </a:rPr>
              <a:t>: Purchase order headers/items.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n-IN" sz="2800" b="1" i="0" dirty="0">
                <a:solidFill>
                  <a:srgbClr val="404040"/>
                </a:solidFill>
                <a:effectLst/>
                <a:latin typeface="quote-cjk-patch"/>
              </a:rPr>
              <a:t>LFA1</a:t>
            </a:r>
            <a:r>
              <a:rPr lang="en-IN" sz="2800" b="0" i="0" dirty="0">
                <a:solidFill>
                  <a:srgbClr val="404040"/>
                </a:solidFill>
                <a:effectLst/>
                <a:latin typeface="quote-cjk-patch"/>
              </a:rPr>
              <a:t>: Vendor master data.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endParaRPr lang="en-IN" sz="3600" dirty="0">
              <a:solidFill>
                <a:srgbClr val="404040"/>
              </a:solidFill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2800" b="1" dirty="0">
                <a:solidFill>
                  <a:srgbClr val="404040"/>
                </a:solidFill>
                <a:latin typeface="quote-cjk-patch"/>
              </a:rPr>
              <a:t>2.</a:t>
            </a:r>
            <a:r>
              <a:rPr lang="en-IN" sz="2800" b="1" i="0" dirty="0">
                <a:solidFill>
                  <a:srgbClr val="404040"/>
                </a:solidFill>
                <a:effectLst/>
                <a:latin typeface="quote-cjk-patch"/>
              </a:rPr>
              <a:t> GenAI/ML Processing</a:t>
            </a:r>
            <a:r>
              <a:rPr lang="en-IN" sz="2800" b="0" i="0" dirty="0">
                <a:solidFill>
                  <a:srgbClr val="404040"/>
                </a:solidFill>
                <a:effectLst/>
                <a:latin typeface="quote-cjk-patch"/>
              </a:rPr>
              <a:t>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2800" b="0" i="0" dirty="0">
                <a:solidFill>
                  <a:srgbClr val="404040"/>
                </a:solidFill>
                <a:effectLst/>
                <a:latin typeface="quote-cjk-patch"/>
              </a:rPr>
              <a:t>Data is processed using: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2800" b="1" i="0" dirty="0">
                <a:solidFill>
                  <a:srgbClr val="404040"/>
                </a:solidFill>
                <a:effectLst/>
                <a:latin typeface="quote-cjk-patch"/>
              </a:rPr>
              <a:t>Generative AI</a:t>
            </a:r>
            <a:r>
              <a:rPr lang="en-IN" sz="2800" b="0" i="0" dirty="0">
                <a:solidFill>
                  <a:srgbClr val="404040"/>
                </a:solidFill>
                <a:effectLst/>
                <a:latin typeface="quote-cjk-patch"/>
              </a:rPr>
              <a:t>: For price benchmarking, vendor risk analysis, and contract insights.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2800" b="1" i="0" dirty="0">
                <a:solidFill>
                  <a:srgbClr val="404040"/>
                </a:solidFill>
                <a:effectLst/>
                <a:latin typeface="quote-cjk-patch"/>
              </a:rPr>
              <a:t>Machine Learning (SAP HANA PAL/Python): </a:t>
            </a:r>
            <a:r>
              <a:rPr lang="en-IN" sz="2800" b="0" i="0" dirty="0">
                <a:solidFill>
                  <a:srgbClr val="404040"/>
                </a:solidFill>
                <a:effectLst/>
                <a:latin typeface="quote-cjk-patch"/>
              </a:rPr>
              <a:t>To train models on historical pricing, vendor performance, etc.</a:t>
            </a:r>
          </a:p>
          <a:p>
            <a:r>
              <a:rPr lang="en-IN" sz="2800" b="1" dirty="0">
                <a:solidFill>
                  <a:srgbClr val="404040"/>
                </a:solidFill>
                <a:latin typeface="quote-cjk-patch"/>
              </a:rPr>
              <a:t>Price Benchmarking Model: </a:t>
            </a:r>
            <a:r>
              <a:rPr lang="en-US" sz="2800" dirty="0"/>
              <a:t>Compares SAP prices with market benchmarks using ML (e.g., regression, clustering).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endParaRPr lang="en-IN" sz="2800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2800" b="1" i="0" dirty="0">
                <a:solidFill>
                  <a:srgbClr val="404040"/>
                </a:solidFill>
                <a:effectLst/>
                <a:latin typeface="quote-cjk-patch"/>
              </a:rPr>
              <a:t>3. Outputs</a:t>
            </a:r>
            <a:r>
              <a:rPr lang="en-IN" sz="2800" b="0" i="0" dirty="0">
                <a:solidFill>
                  <a:srgbClr val="404040"/>
                </a:solidFill>
                <a:effectLst/>
                <a:latin typeface="quote-cjk-patch"/>
              </a:rPr>
              <a:t>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2800" b="0" i="0" dirty="0">
                <a:solidFill>
                  <a:srgbClr val="404040"/>
                </a:solidFill>
                <a:effectLst/>
                <a:latin typeface="quote-cjk-patch"/>
              </a:rPr>
              <a:t>Structured recommendations (e.g., optimal prices, vendor scores, procurement alerts).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endParaRPr lang="en-IN" sz="2800" dirty="0">
              <a:solidFill>
                <a:srgbClr val="404040"/>
              </a:solidFill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2800" b="1" i="0" dirty="0">
                <a:solidFill>
                  <a:srgbClr val="404040"/>
                </a:solidFill>
                <a:effectLst/>
                <a:latin typeface="quote-cjk-patch"/>
              </a:rPr>
              <a:t>4. Power BI Dashboard (Frontend)</a:t>
            </a:r>
            <a:r>
              <a:rPr lang="en-IN" sz="2800" b="0" i="0" dirty="0">
                <a:solidFill>
                  <a:srgbClr val="404040"/>
                </a:solidFill>
                <a:effectLst/>
                <a:latin typeface="quote-cjk-patch"/>
              </a:rPr>
              <a:t>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2800" b="0" i="0" dirty="0">
                <a:solidFill>
                  <a:srgbClr val="404040"/>
                </a:solidFill>
                <a:effectLst/>
                <a:latin typeface="quote-cjk-patch"/>
              </a:rPr>
              <a:t>Visualizes insights via interactive reports: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2800" b="0" i="0" dirty="0">
                <a:solidFill>
                  <a:srgbClr val="404040"/>
                </a:solidFill>
                <a:effectLst/>
                <a:latin typeface="quote-cjk-patch"/>
              </a:rPr>
              <a:t>Real-time price comparisons.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2800" b="0" i="0" dirty="0">
                <a:solidFill>
                  <a:srgbClr val="404040"/>
                </a:solidFill>
                <a:effectLst/>
                <a:latin typeface="quote-cjk-patch"/>
              </a:rPr>
              <a:t>Vendor performance heatmaps.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2800" b="0" i="0" dirty="0">
                <a:solidFill>
                  <a:srgbClr val="404040"/>
                </a:solidFill>
                <a:effectLst/>
                <a:latin typeface="quote-cjk-patch"/>
              </a:rPr>
              <a:t>Procurement KPIs aligned with BRD goals.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endParaRPr lang="en-IN" sz="2800" dirty="0">
              <a:solidFill>
                <a:srgbClr val="404040"/>
              </a:solidFill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2800" b="1" i="0" dirty="0">
                <a:solidFill>
                  <a:srgbClr val="404040"/>
                </a:solidFill>
                <a:effectLst/>
                <a:latin typeface="quote-cjk-patch"/>
              </a:rPr>
              <a:t>5.</a:t>
            </a:r>
            <a:r>
              <a:rPr lang="en-US" sz="2800" b="1" i="0" dirty="0">
                <a:solidFill>
                  <a:srgbClr val="404040"/>
                </a:solidFill>
                <a:effectLst/>
                <a:latin typeface="quote-cjk-patch"/>
              </a:rPr>
              <a:t>Procurement Team Actions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quote-cjk-patch"/>
              </a:rPr>
              <a:t>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0" i="0" dirty="0">
                <a:solidFill>
                  <a:srgbClr val="404040"/>
                </a:solidFill>
                <a:effectLst/>
                <a:latin typeface="quote-cjk-patch"/>
              </a:rPr>
              <a:t>Users take actions (e.g., approve POs, renegotiate contracts) based on Power BI insights.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endParaRPr lang="en-IN" sz="2800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endParaRPr lang="en-IN" sz="2800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endParaRPr lang="en-IN" sz="2800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lvl="2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IN" sz="2800" dirty="0">
              <a:solidFill>
                <a:srgbClr val="404040"/>
              </a:solidFill>
              <a:latin typeface="quote-cjk-patch"/>
            </a:endParaRPr>
          </a:p>
          <a:p>
            <a:pPr lvl="2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IN" sz="2800" dirty="0">
              <a:solidFill>
                <a:srgbClr val="404040"/>
              </a:solidFill>
              <a:latin typeface="quote-cjk-patch"/>
            </a:endParaRPr>
          </a:p>
          <a:p>
            <a:pPr lvl="2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IN" sz="2800" dirty="0">
              <a:solidFill>
                <a:srgbClr val="404040"/>
              </a:solidFill>
              <a:latin typeface="quote-cjk-patch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5A732ECD-199E-7196-095D-E878F3C6E0FB}"/>
              </a:ext>
            </a:extLst>
          </p:cNvPr>
          <p:cNvSpPr/>
          <p:nvPr/>
        </p:nvSpPr>
        <p:spPr>
          <a:xfrm>
            <a:off x="16541086" y="57609"/>
            <a:ext cx="1746914" cy="880591"/>
          </a:xfrm>
          <a:custGeom>
            <a:avLst/>
            <a:gdLst/>
            <a:ahLst/>
            <a:cxnLst/>
            <a:rect l="l" t="t" r="r" b="b"/>
            <a:pathLst>
              <a:path w="3240846" h="1523198">
                <a:moveTo>
                  <a:pt x="0" y="0"/>
                </a:moveTo>
                <a:lnTo>
                  <a:pt x="3240846" y="0"/>
                </a:lnTo>
                <a:lnTo>
                  <a:pt x="3240846" y="1523198"/>
                </a:lnTo>
                <a:lnTo>
                  <a:pt x="0" y="1523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505861-D03E-EEC4-C711-6AD7CEB437C5}"/>
              </a:ext>
            </a:extLst>
          </p:cNvPr>
          <p:cNvSpPr/>
          <p:nvPr/>
        </p:nvSpPr>
        <p:spPr>
          <a:xfrm>
            <a:off x="16541090" y="956425"/>
            <a:ext cx="1746914" cy="1590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4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ED81-0CD2-4AED-D0F7-B9D929DC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058" y="964939"/>
            <a:ext cx="10508177" cy="1815882"/>
          </a:xfrm>
        </p:spPr>
        <p:txBody>
          <a:bodyPr/>
          <a:lstStyle/>
          <a:p>
            <a:r>
              <a:rPr lang="en-US" sz="6000" dirty="0">
                <a:solidFill>
                  <a:srgbClr val="0070C0"/>
                </a:solidFill>
                <a:latin typeface="Segoi UI"/>
              </a:rPr>
              <a:t>Business Benefits &amp; KPIs</a:t>
            </a:r>
            <a:br>
              <a:rPr lang="en-US" sz="6000" dirty="0">
                <a:solidFill>
                  <a:srgbClr val="0070C0"/>
                </a:solidFill>
                <a:latin typeface="Segoi UI"/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0">
            <a:extLst>
              <a:ext uri="{FF2B5EF4-FFF2-40B4-BE49-F238E27FC236}">
                <a16:creationId xmlns:a16="http://schemas.microsoft.com/office/drawing/2014/main" id="{BF3F3FB8-00EA-DD58-C00E-3EA22B130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543374"/>
              </p:ext>
            </p:extLst>
          </p:nvPr>
        </p:nvGraphicFramePr>
        <p:xfrm>
          <a:off x="1133856" y="4288536"/>
          <a:ext cx="15544800" cy="2715768"/>
        </p:xfrm>
        <a:graphic>
          <a:graphicData uri="http://schemas.openxmlformats.org/drawingml/2006/table">
            <a:tbl>
              <a:tblPr/>
              <a:tblGrid>
                <a:gridCol w="77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Cost Reduction</a:t>
                      </a:r>
                      <a:endParaRPr lang="en-US" sz="21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292608" marR="292608" marT="292608" marB="2926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F2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Enhancement of Supplier Negotiations</a:t>
                      </a:r>
                      <a:endParaRPr lang="en-US" sz="21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292608" marR="292608" marT="292608" marB="2926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F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Management of Market Volatility</a:t>
                      </a:r>
                      <a:endParaRPr lang="en-US" sz="21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2608" marR="292608" marT="292608" marB="2926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Improved Procurement Efficiency</a:t>
                      </a:r>
                      <a:endParaRPr lang="en-US" sz="21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2608" marR="292608" marT="292608" marB="2926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Operational Efficiency</a:t>
                      </a:r>
                      <a:endParaRPr lang="en-US" sz="21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2608" marR="292608" marT="292608" marB="2926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Higher Margin Gains</a:t>
                      </a:r>
                      <a:endParaRPr lang="en-US" sz="21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2608" marR="292608" marT="292608" marB="2926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330F58-E166-8F16-DA56-46D948F04B4D}"/>
              </a:ext>
            </a:extLst>
          </p:cNvPr>
          <p:cNvSpPr txBox="1"/>
          <p:nvPr/>
        </p:nvSpPr>
        <p:spPr>
          <a:xfrm>
            <a:off x="1133855" y="2134490"/>
            <a:ext cx="155447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cs typeface="Calibri"/>
              </a:rPr>
              <a:t>This table summarizes the key business benefits and KPIs associated with implementing the AI-powered procurement system.</a:t>
            </a:r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32D4E9BE-B53A-24D5-29FB-054A3C081FD1}"/>
              </a:ext>
            </a:extLst>
          </p:cNvPr>
          <p:cNvSpPr/>
          <p:nvPr/>
        </p:nvSpPr>
        <p:spPr>
          <a:xfrm>
            <a:off x="16541086" y="18222"/>
            <a:ext cx="1746914" cy="880591"/>
          </a:xfrm>
          <a:custGeom>
            <a:avLst/>
            <a:gdLst/>
            <a:ahLst/>
            <a:cxnLst/>
            <a:rect l="l" t="t" r="r" b="b"/>
            <a:pathLst>
              <a:path w="3240846" h="1523198">
                <a:moveTo>
                  <a:pt x="0" y="0"/>
                </a:moveTo>
                <a:lnTo>
                  <a:pt x="3240846" y="0"/>
                </a:lnTo>
                <a:lnTo>
                  <a:pt x="3240846" y="1523198"/>
                </a:lnTo>
                <a:lnTo>
                  <a:pt x="0" y="1523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447285-FD9E-3E9C-2F50-9CCD401709AE}"/>
              </a:ext>
            </a:extLst>
          </p:cNvPr>
          <p:cNvSpPr/>
          <p:nvPr/>
        </p:nvSpPr>
        <p:spPr>
          <a:xfrm>
            <a:off x="16541090" y="956425"/>
            <a:ext cx="1746914" cy="1590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3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5300-F51E-07D4-6ACC-9B6F65D3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55" y="279139"/>
            <a:ext cx="16272163" cy="178510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Estimated timelines for Design, Build,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and Deployment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219F8-9B6B-383C-0C6B-7A13422BBF78}"/>
              </a:ext>
            </a:extLst>
          </p:cNvPr>
          <p:cNvSpPr txBox="1"/>
          <p:nvPr/>
        </p:nvSpPr>
        <p:spPr>
          <a:xfrm>
            <a:off x="1704109" y="2127290"/>
            <a:ext cx="624048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1. Month 1: Data Foundation (Critical Path)</a:t>
            </a:r>
          </a:p>
          <a:p>
            <a:pPr algn="just"/>
            <a:r>
              <a:rPr lang="en-US" sz="2400" b="1" dirty="0"/>
              <a:t>Why 1 Month?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SAP data extraction (EKKO/EKPO, LFA1) requires: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IT approvals for OData/CDS access (1 week)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Cleansing vendor/pricing data (2 weeks)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Enrichment with market benchmarks (1 week)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A5828-E9EC-F0FD-D4C0-C2FFCEFBEE66}"/>
              </a:ext>
            </a:extLst>
          </p:cNvPr>
          <p:cNvSpPr txBox="1"/>
          <p:nvPr/>
        </p:nvSpPr>
        <p:spPr>
          <a:xfrm>
            <a:off x="9144000" y="2013046"/>
            <a:ext cx="783474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2. Month 2: Price Benchmarking MVP</a:t>
            </a:r>
          </a:p>
          <a:p>
            <a:pPr algn="just"/>
            <a:r>
              <a:rPr lang="en-US" sz="2400" b="1" dirty="0"/>
              <a:t>Why 1 Month?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SAP HANA PAL training (2 weeks):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Regression models need 3-4 iterations to hit 80% accuracy.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Power BI integration (2 weeks):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Real-time SAP HANA connectivity testing.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Stakeholder feedback on dashboard UX.</a:t>
            </a:r>
            <a:endParaRPr lang="en-IN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934C8E-A9AB-41D9-87FC-F2B688971580}"/>
              </a:ext>
            </a:extLst>
          </p:cNvPr>
          <p:cNvSpPr txBox="1"/>
          <p:nvPr/>
        </p:nvSpPr>
        <p:spPr>
          <a:xfrm>
            <a:off x="1704109" y="5483546"/>
            <a:ext cx="64631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3. Month 3: GenAI POC + User Readiness</a:t>
            </a:r>
          </a:p>
          <a:p>
            <a:pPr algn="just"/>
            <a:r>
              <a:rPr lang="en-IN" sz="2400" b="1" dirty="0"/>
              <a:t>Why 1 Month?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Contract analysis (2 weeks):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Fine-tuning LLMs on procurement clauses.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Validation with legal team to avoid hallucinations.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Change management (2 weeks):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Procurement team training.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Process redesign for AI-assisted workflows.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EBCC87-61E7-C7BE-8DCE-4DD546EB9950}"/>
              </a:ext>
            </a:extLst>
          </p:cNvPr>
          <p:cNvSpPr txBox="1"/>
          <p:nvPr/>
        </p:nvSpPr>
        <p:spPr>
          <a:xfrm>
            <a:off x="9144000" y="6099099"/>
            <a:ext cx="914400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4. Month 4: Pilot Launch</a:t>
            </a:r>
          </a:p>
          <a:p>
            <a:pPr algn="just"/>
            <a:r>
              <a:rPr lang="en-US" sz="2400" b="1" dirty="0"/>
              <a:t>Why 1 Month?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Controlled rollout (raw materials category):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2-week parallel run (AI vs. manual decisions).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2-week KPI measurement: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Cost savings (target: 15-20%)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Cycle time reduction (target: 30%).</a:t>
            </a:r>
            <a:endParaRPr lang="en-IN" sz="2000" dirty="0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54B35F55-0E2B-41ED-78FA-F225749795E6}"/>
              </a:ext>
            </a:extLst>
          </p:cNvPr>
          <p:cNvSpPr/>
          <p:nvPr/>
        </p:nvSpPr>
        <p:spPr>
          <a:xfrm>
            <a:off x="16541086" y="57609"/>
            <a:ext cx="1746914" cy="880591"/>
          </a:xfrm>
          <a:custGeom>
            <a:avLst/>
            <a:gdLst/>
            <a:ahLst/>
            <a:cxnLst/>
            <a:rect l="l" t="t" r="r" b="b"/>
            <a:pathLst>
              <a:path w="3240846" h="1523198">
                <a:moveTo>
                  <a:pt x="0" y="0"/>
                </a:moveTo>
                <a:lnTo>
                  <a:pt x="3240846" y="0"/>
                </a:lnTo>
                <a:lnTo>
                  <a:pt x="3240846" y="1523198"/>
                </a:lnTo>
                <a:lnTo>
                  <a:pt x="0" y="1523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4EA729-3418-90B7-16D5-0DEE9DB5BC56}"/>
              </a:ext>
            </a:extLst>
          </p:cNvPr>
          <p:cNvSpPr/>
          <p:nvPr/>
        </p:nvSpPr>
        <p:spPr>
          <a:xfrm>
            <a:off x="16541090" y="956425"/>
            <a:ext cx="1746914" cy="1590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5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593D-2480-C573-223C-789D5287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059" y="157329"/>
            <a:ext cx="9302831" cy="89255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My small solution Demo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33D93-6316-3559-8483-03949AE86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36" y="1871402"/>
            <a:ext cx="13541612" cy="1468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659E5-999D-F2DE-41CA-F231907D1428}"/>
              </a:ext>
            </a:extLst>
          </p:cNvPr>
          <p:cNvSpPr txBox="1"/>
          <p:nvPr/>
        </p:nvSpPr>
        <p:spPr>
          <a:xfrm>
            <a:off x="1915236" y="1279478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IN" sz="2800" b="1" i="0" dirty="0">
                <a:effectLst/>
              </a:rPr>
              <a:t>1. Data Ingestion &amp; Initial Processing</a:t>
            </a:r>
            <a:endParaRPr lang="en-IN" sz="2800" b="0" i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D38C3-0520-B63C-97DC-A1CCB5BE4336}"/>
              </a:ext>
            </a:extLst>
          </p:cNvPr>
          <p:cNvSpPr txBox="1"/>
          <p:nvPr/>
        </p:nvSpPr>
        <p:spPr>
          <a:xfrm>
            <a:off x="1946408" y="357301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IN" sz="2800" b="1" i="0" dirty="0">
                <a:effectLst/>
              </a:rPr>
              <a:t>2. Feature Engineering Pipeline</a:t>
            </a:r>
            <a:endParaRPr lang="en-IN" sz="2800" b="0" i="0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EE0192-BFF0-A33B-71CB-23F4E6039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96" y="4157114"/>
            <a:ext cx="12612243" cy="3168826"/>
          </a:xfrm>
          <a:prstGeom prst="rect">
            <a:avLst/>
          </a:prstGeom>
        </p:spPr>
      </p:pic>
      <p:sp>
        <p:nvSpPr>
          <p:cNvPr id="12" name="Freeform 13">
            <a:extLst>
              <a:ext uri="{FF2B5EF4-FFF2-40B4-BE49-F238E27FC236}">
                <a16:creationId xmlns:a16="http://schemas.microsoft.com/office/drawing/2014/main" id="{50041AF8-A256-0ACD-9DC4-585A9449EA7C}"/>
              </a:ext>
            </a:extLst>
          </p:cNvPr>
          <p:cNvSpPr/>
          <p:nvPr/>
        </p:nvSpPr>
        <p:spPr>
          <a:xfrm>
            <a:off x="16541086" y="57609"/>
            <a:ext cx="1746914" cy="880591"/>
          </a:xfrm>
          <a:custGeom>
            <a:avLst/>
            <a:gdLst/>
            <a:ahLst/>
            <a:cxnLst/>
            <a:rect l="l" t="t" r="r" b="b"/>
            <a:pathLst>
              <a:path w="3240846" h="1523198">
                <a:moveTo>
                  <a:pt x="0" y="0"/>
                </a:moveTo>
                <a:lnTo>
                  <a:pt x="3240846" y="0"/>
                </a:lnTo>
                <a:lnTo>
                  <a:pt x="3240846" y="1523198"/>
                </a:lnTo>
                <a:lnTo>
                  <a:pt x="0" y="15231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30432-1F11-40A0-7448-82C26FD31DA9}"/>
              </a:ext>
            </a:extLst>
          </p:cNvPr>
          <p:cNvSpPr/>
          <p:nvPr/>
        </p:nvSpPr>
        <p:spPr>
          <a:xfrm>
            <a:off x="16541090" y="956425"/>
            <a:ext cx="1746914" cy="1590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CF0AAF-71A8-222B-CE72-8EC8194CD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934" y="8180571"/>
            <a:ext cx="12017168" cy="1468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A43CA8-5584-A4EF-B650-C5BA3B02B185}"/>
              </a:ext>
            </a:extLst>
          </p:cNvPr>
          <p:cNvSpPr txBox="1"/>
          <p:nvPr/>
        </p:nvSpPr>
        <p:spPr>
          <a:xfrm>
            <a:off x="1915236" y="7535595"/>
            <a:ext cx="91751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IN" sz="2800" b="1" dirty="0"/>
              <a:t>3</a:t>
            </a:r>
            <a:r>
              <a:rPr lang="en-IN" sz="2800" b="1" i="0" dirty="0">
                <a:effectLst/>
              </a:rPr>
              <a:t>. Machine Learning Pipeline</a:t>
            </a:r>
            <a:endParaRPr lang="en-IN" sz="2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598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D1734A-04D1-5F39-5164-568DAE39C7E0}"/>
              </a:ext>
            </a:extLst>
          </p:cNvPr>
          <p:cNvSpPr txBox="1"/>
          <p:nvPr/>
        </p:nvSpPr>
        <p:spPr>
          <a:xfrm>
            <a:off x="1520382" y="852498"/>
            <a:ext cx="9144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en-IN" sz="2800" b="1" dirty="0"/>
              <a:t>4. Embedding Generation</a:t>
            </a:r>
            <a:endParaRPr lang="en-IN" sz="2800" dirty="0"/>
          </a:p>
          <a:p>
            <a:pPr algn="l">
              <a:spcBef>
                <a:spcPts val="1372"/>
              </a:spcBef>
              <a:spcAft>
                <a:spcPts val="1029"/>
              </a:spcAft>
            </a:pPr>
            <a:endParaRPr lang="en-IN" sz="4000" b="0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95F60-B89F-9D10-6CED-EE73DE001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378" y="1575772"/>
            <a:ext cx="8897853" cy="3723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FFD7E6-5CCC-46E7-2411-CF5389B0E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71" y="6583748"/>
            <a:ext cx="7998213" cy="2654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1C6EB-64D3-AF32-0890-86CF9D36B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448" y="7117922"/>
            <a:ext cx="9091516" cy="1329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867540-7E70-539A-1DE8-3F4B8F1700FC}"/>
              </a:ext>
            </a:extLst>
          </p:cNvPr>
          <p:cNvSpPr txBox="1"/>
          <p:nvPr/>
        </p:nvSpPr>
        <p:spPr>
          <a:xfrm>
            <a:off x="1520382" y="6060528"/>
            <a:ext cx="58987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s-ES" sz="2800" b="1" dirty="0"/>
              <a:t>5</a:t>
            </a:r>
            <a:r>
              <a:rPr lang="es-ES" sz="2800" b="1" i="0" dirty="0">
                <a:effectLst/>
              </a:rPr>
              <a:t>. Vector Database Upload (Pinecone)</a:t>
            </a:r>
            <a:endParaRPr lang="es-ES" sz="2800" b="0" i="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866FA-566E-8A87-C5AE-31D7875543EB}"/>
              </a:ext>
            </a:extLst>
          </p:cNvPr>
          <p:cNvSpPr txBox="1"/>
          <p:nvPr/>
        </p:nvSpPr>
        <p:spPr>
          <a:xfrm>
            <a:off x="12195618" y="6214416"/>
            <a:ext cx="4242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IN" sz="2800" b="1" dirty="0"/>
              <a:t>6</a:t>
            </a:r>
            <a:r>
              <a:rPr lang="en-IN" sz="2800" b="1" i="0" dirty="0">
                <a:effectLst/>
              </a:rPr>
              <a:t>. Query Processing Flow</a:t>
            </a:r>
            <a:endParaRPr lang="en-IN" sz="2800" b="0" i="0" dirty="0">
              <a:effectLst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6363A57-B35F-FACE-1BD5-9F1D28A71D60}"/>
              </a:ext>
            </a:extLst>
          </p:cNvPr>
          <p:cNvSpPr/>
          <p:nvPr/>
        </p:nvSpPr>
        <p:spPr>
          <a:xfrm>
            <a:off x="16541086" y="57609"/>
            <a:ext cx="1746914" cy="880591"/>
          </a:xfrm>
          <a:custGeom>
            <a:avLst/>
            <a:gdLst/>
            <a:ahLst/>
            <a:cxnLst/>
            <a:rect l="l" t="t" r="r" b="b"/>
            <a:pathLst>
              <a:path w="3240846" h="1523198">
                <a:moveTo>
                  <a:pt x="0" y="0"/>
                </a:moveTo>
                <a:lnTo>
                  <a:pt x="3240846" y="0"/>
                </a:lnTo>
                <a:lnTo>
                  <a:pt x="3240846" y="1523198"/>
                </a:lnTo>
                <a:lnTo>
                  <a:pt x="0" y="15231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B7E5FA-F27F-6755-D04F-E99823308038}"/>
              </a:ext>
            </a:extLst>
          </p:cNvPr>
          <p:cNvSpPr/>
          <p:nvPr/>
        </p:nvSpPr>
        <p:spPr>
          <a:xfrm>
            <a:off x="16541090" y="956425"/>
            <a:ext cx="1746914" cy="1590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7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1DD5-73D3-8988-AF70-543C473E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856" y="2373508"/>
            <a:ext cx="11872664" cy="5539978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rgbClr val="0070C0"/>
                </a:solidFill>
              </a:rPr>
              <a:t>Outpacing the Competition: Generative AI for Next-Gen Procurement</a:t>
            </a:r>
            <a:br>
              <a:rPr lang="en-US" sz="7200" dirty="0">
                <a:solidFill>
                  <a:srgbClr val="0070C0"/>
                </a:solidFill>
              </a:rPr>
            </a:br>
            <a:br>
              <a:rPr lang="en-US" sz="7200" dirty="0">
                <a:solidFill>
                  <a:srgbClr val="0070C0"/>
                </a:solidFill>
              </a:rPr>
            </a:br>
            <a:r>
              <a:rPr lang="en-US" sz="3600" i="1" dirty="0">
                <a:solidFill>
                  <a:srgbClr val="0070C0"/>
                </a:solidFill>
              </a:rPr>
              <a:t>How The Technology will Transform procurement as we know it</a:t>
            </a:r>
            <a:endParaRPr lang="en-IN" sz="6600" i="1" dirty="0"/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11183BED-CC72-E66A-F205-DCB810A7B0AA}"/>
              </a:ext>
            </a:extLst>
          </p:cNvPr>
          <p:cNvSpPr/>
          <p:nvPr/>
        </p:nvSpPr>
        <p:spPr>
          <a:xfrm>
            <a:off x="16541086" y="18222"/>
            <a:ext cx="1746914" cy="880591"/>
          </a:xfrm>
          <a:custGeom>
            <a:avLst/>
            <a:gdLst/>
            <a:ahLst/>
            <a:cxnLst/>
            <a:rect l="l" t="t" r="r" b="b"/>
            <a:pathLst>
              <a:path w="3240846" h="1523198">
                <a:moveTo>
                  <a:pt x="0" y="0"/>
                </a:moveTo>
                <a:lnTo>
                  <a:pt x="3240846" y="0"/>
                </a:lnTo>
                <a:lnTo>
                  <a:pt x="3240846" y="1523198"/>
                </a:lnTo>
                <a:lnTo>
                  <a:pt x="0" y="1523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E697-2B7E-7878-A5B8-1154E9A3188F}"/>
              </a:ext>
            </a:extLst>
          </p:cNvPr>
          <p:cNvSpPr/>
          <p:nvPr/>
        </p:nvSpPr>
        <p:spPr>
          <a:xfrm>
            <a:off x="16541090" y="956425"/>
            <a:ext cx="1746914" cy="1590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A0C593BA-B57E-6372-298C-2134A0AA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170" r="30170"/>
          <a:stretch>
            <a:fillRect/>
          </a:stretch>
        </p:blipFill>
        <p:spPr>
          <a:xfrm>
            <a:off x="1" y="0"/>
            <a:ext cx="6119813" cy="1028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9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A6B6-9AB8-6414-55E1-77FFDF7A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611" y="403830"/>
            <a:ext cx="13022777" cy="178510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Our Understanding of the Problem Statement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7427C-6877-159C-77C7-383329EA49CF}"/>
              </a:ext>
            </a:extLst>
          </p:cNvPr>
          <p:cNvSpPr txBox="1"/>
          <p:nvPr/>
        </p:nvSpPr>
        <p:spPr>
          <a:xfrm>
            <a:off x="1143000" y="2645217"/>
            <a:ext cx="1604356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Procurement teams face challenges in selecting the best suppliers and pricing options due to </a:t>
            </a:r>
            <a:r>
              <a:rPr lang="en-US" sz="2800" b="1" dirty="0"/>
              <a:t>limited benchmarking capabilities</a:t>
            </a:r>
            <a:r>
              <a:rPr lang="en-US" sz="2800" dirty="0"/>
              <a:t>. This results in </a:t>
            </a:r>
            <a:r>
              <a:rPr lang="en-US" sz="2800" b="1" dirty="0"/>
              <a:t>higher costs, operational delays, and missed savings opportunities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IN" sz="3200" b="1" dirty="0"/>
              <a:t>Key Challenges Identified:</a:t>
            </a:r>
          </a:p>
          <a:p>
            <a:pPr algn="just"/>
            <a:endParaRPr lang="en-IN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3DB6F3-E75D-401C-C02D-FF0E08217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03975"/>
              </p:ext>
            </p:extLst>
          </p:nvPr>
        </p:nvGraphicFramePr>
        <p:xfrm>
          <a:off x="2324224" y="5530708"/>
          <a:ext cx="13681116" cy="320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558">
                  <a:extLst>
                    <a:ext uri="{9D8B030D-6E8A-4147-A177-3AD203B41FA5}">
                      <a16:colId xmlns:a16="http://schemas.microsoft.com/office/drawing/2014/main" val="588046349"/>
                    </a:ext>
                  </a:extLst>
                </a:gridCol>
                <a:gridCol w="6840558">
                  <a:extLst>
                    <a:ext uri="{9D8B030D-6E8A-4147-A177-3AD203B41FA5}">
                      <a16:colId xmlns:a16="http://schemas.microsoft.com/office/drawing/2014/main" val="1512164412"/>
                    </a:ext>
                  </a:extLst>
                </a:gridCol>
              </a:tblGrid>
              <a:tr h="777135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Impact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777631"/>
                  </a:ext>
                </a:extLst>
              </a:tr>
              <a:tr h="777135">
                <a:tc>
                  <a:txBody>
                    <a:bodyPr/>
                    <a:lstStyle/>
                    <a:p>
                      <a:r>
                        <a:rPr lang="en-US" sz="2400" dirty="0"/>
                        <a:t>Lack of supplier performance comparison.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Leads to non-optimal sourcing and higher procurement costs.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205880"/>
                  </a:ext>
                </a:extLst>
              </a:tr>
              <a:tr h="777135">
                <a:tc>
                  <a:txBody>
                    <a:bodyPr/>
                    <a:lstStyle/>
                    <a:p>
                      <a:r>
                        <a:rPr lang="en-IN" sz="2400" dirty="0"/>
                        <a:t>Manual negotiation &amp; PO generation.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Causes delays in procurement cycles.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582463"/>
                  </a:ext>
                </a:extLst>
              </a:tr>
              <a:tr h="777135">
                <a:tc>
                  <a:txBody>
                    <a:bodyPr/>
                    <a:lstStyle/>
                    <a:p>
                      <a:r>
                        <a:rPr lang="en-US" sz="2400" dirty="0"/>
                        <a:t>No real-time price trend analysis.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Results in </a:t>
                      </a:r>
                      <a:r>
                        <a:rPr lang="en-US" sz="2400" b="1" dirty="0"/>
                        <a:t>missed volume discounts</a:t>
                      </a:r>
                      <a:r>
                        <a:rPr lang="en-US" sz="2400" dirty="0"/>
                        <a:t> and </a:t>
                      </a:r>
                      <a:r>
                        <a:rPr lang="en-US" sz="2400" b="1" dirty="0"/>
                        <a:t>time-sensitive pricing deals.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111209"/>
                  </a:ext>
                </a:extLst>
              </a:tr>
            </a:tbl>
          </a:graphicData>
        </a:graphic>
      </p:graphicFrame>
      <p:sp>
        <p:nvSpPr>
          <p:cNvPr id="6" name="Freeform 13">
            <a:extLst>
              <a:ext uri="{FF2B5EF4-FFF2-40B4-BE49-F238E27FC236}">
                <a16:creationId xmlns:a16="http://schemas.microsoft.com/office/drawing/2014/main" id="{5CBF2C45-0375-FA46-35A8-DC70A688DF67}"/>
              </a:ext>
            </a:extLst>
          </p:cNvPr>
          <p:cNvSpPr/>
          <p:nvPr/>
        </p:nvSpPr>
        <p:spPr>
          <a:xfrm>
            <a:off x="16541086" y="18222"/>
            <a:ext cx="1746914" cy="880591"/>
          </a:xfrm>
          <a:custGeom>
            <a:avLst/>
            <a:gdLst/>
            <a:ahLst/>
            <a:cxnLst/>
            <a:rect l="l" t="t" r="r" b="b"/>
            <a:pathLst>
              <a:path w="3240846" h="1523198">
                <a:moveTo>
                  <a:pt x="0" y="0"/>
                </a:moveTo>
                <a:lnTo>
                  <a:pt x="3240846" y="0"/>
                </a:lnTo>
                <a:lnTo>
                  <a:pt x="3240846" y="1523198"/>
                </a:lnTo>
                <a:lnTo>
                  <a:pt x="0" y="1523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895A15-1CE7-C764-3549-50629DEED94C}"/>
              </a:ext>
            </a:extLst>
          </p:cNvPr>
          <p:cNvSpPr/>
          <p:nvPr/>
        </p:nvSpPr>
        <p:spPr>
          <a:xfrm>
            <a:off x="16541090" y="956425"/>
            <a:ext cx="1746914" cy="1590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C24B6-FD72-1D4B-0B94-458A4E1A2516}"/>
              </a:ext>
            </a:extLst>
          </p:cNvPr>
          <p:cNvSpPr txBox="1"/>
          <p:nvPr/>
        </p:nvSpPr>
        <p:spPr>
          <a:xfrm>
            <a:off x="1370980" y="9052173"/>
            <a:ext cx="16043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Companies often </a:t>
            </a:r>
            <a:r>
              <a:rPr lang="en-US" sz="2400" b="1" dirty="0"/>
              <a:t>buy slower and spend more</a:t>
            </a:r>
            <a:r>
              <a:rPr lang="en-US" sz="2400" dirty="0"/>
              <a:t> because they can’t easily compare suppliers, prices, and timing — and don’t have automation helping them make faster, smarter decisions.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1495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826EB2-BF3C-09B8-C0DF-13A120D6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59" y="3897005"/>
            <a:ext cx="8492341" cy="2492990"/>
          </a:xfrm>
        </p:spPr>
        <p:txBody>
          <a:bodyPr/>
          <a:lstStyle/>
          <a:p>
            <a:pPr algn="ctr"/>
            <a:r>
              <a:rPr lang="en-IN" sz="5400" dirty="0">
                <a:solidFill>
                  <a:srgbClr val="0070C0"/>
                </a:solidFill>
              </a:rPr>
              <a:t>Gen-AI Enabled Procurement Automation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3D33CB-5903-ED06-D087-112AB9F2E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983" y="125488"/>
            <a:ext cx="5965120" cy="10161512"/>
          </a:xfrm>
          <a:prstGeom prst="rect">
            <a:avLst/>
          </a:prstGeom>
        </p:spPr>
      </p:pic>
      <p:sp>
        <p:nvSpPr>
          <p:cNvPr id="7" name="Freeform 13">
            <a:extLst>
              <a:ext uri="{FF2B5EF4-FFF2-40B4-BE49-F238E27FC236}">
                <a16:creationId xmlns:a16="http://schemas.microsoft.com/office/drawing/2014/main" id="{2B6553A7-E123-F3C1-EBC9-1722C69A32DB}"/>
              </a:ext>
            </a:extLst>
          </p:cNvPr>
          <p:cNvSpPr/>
          <p:nvPr/>
        </p:nvSpPr>
        <p:spPr>
          <a:xfrm>
            <a:off x="16541086" y="18222"/>
            <a:ext cx="1746914" cy="880591"/>
          </a:xfrm>
          <a:custGeom>
            <a:avLst/>
            <a:gdLst/>
            <a:ahLst/>
            <a:cxnLst/>
            <a:rect l="l" t="t" r="r" b="b"/>
            <a:pathLst>
              <a:path w="3240846" h="1523198">
                <a:moveTo>
                  <a:pt x="0" y="0"/>
                </a:moveTo>
                <a:lnTo>
                  <a:pt x="3240846" y="0"/>
                </a:lnTo>
                <a:lnTo>
                  <a:pt x="3240846" y="1523198"/>
                </a:lnTo>
                <a:lnTo>
                  <a:pt x="0" y="1523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9ED45E-440F-71F7-AEED-BE77A684F1C3}"/>
              </a:ext>
            </a:extLst>
          </p:cNvPr>
          <p:cNvSpPr/>
          <p:nvPr/>
        </p:nvSpPr>
        <p:spPr>
          <a:xfrm>
            <a:off x="16541090" y="956425"/>
            <a:ext cx="1746914" cy="1590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0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3">
            <a:extLst>
              <a:ext uri="{FF2B5EF4-FFF2-40B4-BE49-F238E27FC236}">
                <a16:creationId xmlns:a16="http://schemas.microsoft.com/office/drawing/2014/main" id="{62985469-240D-0F0A-9267-8B47E53187DE}"/>
              </a:ext>
            </a:extLst>
          </p:cNvPr>
          <p:cNvSpPr/>
          <p:nvPr/>
        </p:nvSpPr>
        <p:spPr>
          <a:xfrm>
            <a:off x="16541086" y="18222"/>
            <a:ext cx="1746914" cy="880591"/>
          </a:xfrm>
          <a:custGeom>
            <a:avLst/>
            <a:gdLst/>
            <a:ahLst/>
            <a:cxnLst/>
            <a:rect l="l" t="t" r="r" b="b"/>
            <a:pathLst>
              <a:path w="3240846" h="1523198">
                <a:moveTo>
                  <a:pt x="0" y="0"/>
                </a:moveTo>
                <a:lnTo>
                  <a:pt x="3240846" y="0"/>
                </a:lnTo>
                <a:lnTo>
                  <a:pt x="3240846" y="1523198"/>
                </a:lnTo>
                <a:lnTo>
                  <a:pt x="0" y="1523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3ADEB5-EF9C-8384-3431-7F9EE6AF2C19}"/>
              </a:ext>
            </a:extLst>
          </p:cNvPr>
          <p:cNvSpPr/>
          <p:nvPr/>
        </p:nvSpPr>
        <p:spPr>
          <a:xfrm>
            <a:off x="16541090" y="956425"/>
            <a:ext cx="1746914" cy="1590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D46549-200C-CE26-C807-DC9439172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45323"/>
              </p:ext>
            </p:extLst>
          </p:nvPr>
        </p:nvGraphicFramePr>
        <p:xfrm>
          <a:off x="2201632" y="2015960"/>
          <a:ext cx="14339454" cy="606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818">
                  <a:extLst>
                    <a:ext uri="{9D8B030D-6E8A-4147-A177-3AD203B41FA5}">
                      <a16:colId xmlns:a16="http://schemas.microsoft.com/office/drawing/2014/main" val="783951357"/>
                    </a:ext>
                  </a:extLst>
                </a:gridCol>
                <a:gridCol w="4779818">
                  <a:extLst>
                    <a:ext uri="{9D8B030D-6E8A-4147-A177-3AD203B41FA5}">
                      <a16:colId xmlns:a16="http://schemas.microsoft.com/office/drawing/2014/main" val="1995211475"/>
                    </a:ext>
                  </a:extLst>
                </a:gridCol>
                <a:gridCol w="4779818">
                  <a:extLst>
                    <a:ext uri="{9D8B030D-6E8A-4147-A177-3AD203B41FA5}">
                      <a16:colId xmlns:a16="http://schemas.microsoft.com/office/drawing/2014/main" val="1301783367"/>
                    </a:ext>
                  </a:extLst>
                </a:gridCol>
              </a:tblGrid>
              <a:tr h="8333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Components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Tools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990441"/>
                  </a:ext>
                </a:extLst>
              </a:tr>
              <a:tr h="1176666">
                <a:tc>
                  <a:txBody>
                    <a:bodyPr/>
                    <a:lstStyle/>
                    <a:p>
                      <a:r>
                        <a:rPr lang="en-IN" sz="2400" dirty="0"/>
                        <a:t>Supplier Portals (Catalogs/APIs)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Provides product listings, pricing, and availability from suppliers.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Ariba, Jaggaer, Custom REST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99256"/>
                  </a:ext>
                </a:extLst>
              </a:tr>
              <a:tr h="833320">
                <a:tc>
                  <a:txBody>
                    <a:bodyPr/>
                    <a:lstStyle/>
                    <a:p>
                      <a:r>
                        <a:rPr lang="en-IN" sz="2400" dirty="0"/>
                        <a:t>Market Data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Real-time feeds on commodities, news, and pricing trends.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Bloomberg, Refinitiv, Quandl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27964"/>
                  </a:ext>
                </a:extLst>
              </a:tr>
              <a:tr h="833320">
                <a:tc>
                  <a:txBody>
                    <a:bodyPr/>
                    <a:lstStyle/>
                    <a:p>
                      <a:r>
                        <a:rPr lang="en-IN" sz="2400" dirty="0"/>
                        <a:t>Internal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Stores historical contract, inventory, and procurement-related data.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PostgreSQL, MongoDB, Oracle.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172752"/>
                  </a:ext>
                </a:extLst>
              </a:tr>
              <a:tr h="1538718">
                <a:tc>
                  <a:txBody>
                    <a:bodyPr/>
                    <a:lstStyle/>
                    <a:p>
                      <a:r>
                        <a:rPr lang="en-IN" sz="2400" dirty="0"/>
                        <a:t>API Gateways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Entry point for securely connecting external systems, authenticating requests, and routing them to internal services.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AWS API Gateway, Apigee, Kong.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44907"/>
                  </a:ext>
                </a:extLst>
              </a:tr>
              <a:tr h="833320">
                <a:tc>
                  <a:txBody>
                    <a:bodyPr/>
                    <a:lstStyle/>
                    <a:p>
                      <a:r>
                        <a:rPr lang="en-IN" sz="2400" dirty="0"/>
                        <a:t>ETL Pipelines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Extracts, transforms, and loads structured and unstructured data.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Python/pandas.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992577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ECF0DF0-0A54-5A7A-4666-67206D57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59" y="458517"/>
            <a:ext cx="8720941" cy="89255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AI-solution components</a:t>
            </a:r>
            <a:endParaRPr lang="en-IN" dirty="0">
              <a:solidFill>
                <a:srgbClr val="0070C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AC2005-66E6-501F-D13B-633362E0D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95439"/>
              </p:ext>
            </p:extLst>
          </p:nvPr>
        </p:nvGraphicFramePr>
        <p:xfrm>
          <a:off x="2201632" y="8080386"/>
          <a:ext cx="143394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818">
                  <a:extLst>
                    <a:ext uri="{9D8B030D-6E8A-4147-A177-3AD203B41FA5}">
                      <a16:colId xmlns:a16="http://schemas.microsoft.com/office/drawing/2014/main" val="3176336326"/>
                    </a:ext>
                  </a:extLst>
                </a:gridCol>
                <a:gridCol w="4779818">
                  <a:extLst>
                    <a:ext uri="{9D8B030D-6E8A-4147-A177-3AD203B41FA5}">
                      <a16:colId xmlns:a16="http://schemas.microsoft.com/office/drawing/2014/main" val="2409003583"/>
                    </a:ext>
                  </a:extLst>
                </a:gridCol>
                <a:gridCol w="4779818">
                  <a:extLst>
                    <a:ext uri="{9D8B030D-6E8A-4147-A177-3AD203B41FA5}">
                      <a16:colId xmlns:a16="http://schemas.microsoft.com/office/drawing/2014/main" val="2313704234"/>
                    </a:ext>
                  </a:extLst>
                </a:gridCol>
              </a:tblGrid>
              <a:tr h="492336"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Data Normalization Pipeline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u="none" dirty="0">
                          <a:solidFill>
                            <a:schemeClr val="tx1"/>
                          </a:solidFill>
                        </a:rPr>
                        <a:t>Standardizes vendor names, units, fields using NLP + fuzzy logic.</a:t>
                      </a:r>
                      <a:endParaRPr lang="en-IN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SpaCy, FuzzyWuzzy, LangChain, sklearn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17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90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3">
            <a:extLst>
              <a:ext uri="{FF2B5EF4-FFF2-40B4-BE49-F238E27FC236}">
                <a16:creationId xmlns:a16="http://schemas.microsoft.com/office/drawing/2014/main" id="{BF50CE6D-0CD3-52DE-AC54-3A15936ED8A4}"/>
              </a:ext>
            </a:extLst>
          </p:cNvPr>
          <p:cNvSpPr/>
          <p:nvPr/>
        </p:nvSpPr>
        <p:spPr>
          <a:xfrm>
            <a:off x="16541086" y="18222"/>
            <a:ext cx="1746914" cy="880591"/>
          </a:xfrm>
          <a:custGeom>
            <a:avLst/>
            <a:gdLst/>
            <a:ahLst/>
            <a:cxnLst/>
            <a:rect l="l" t="t" r="r" b="b"/>
            <a:pathLst>
              <a:path w="3240846" h="1523198">
                <a:moveTo>
                  <a:pt x="0" y="0"/>
                </a:moveTo>
                <a:lnTo>
                  <a:pt x="3240846" y="0"/>
                </a:lnTo>
                <a:lnTo>
                  <a:pt x="3240846" y="1523198"/>
                </a:lnTo>
                <a:lnTo>
                  <a:pt x="0" y="1523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D9EFDE-5C6B-CD9A-2431-08FB2E84491C}"/>
              </a:ext>
            </a:extLst>
          </p:cNvPr>
          <p:cNvSpPr/>
          <p:nvPr/>
        </p:nvSpPr>
        <p:spPr>
          <a:xfrm>
            <a:off x="16541090" y="956425"/>
            <a:ext cx="1746914" cy="1590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E70C30-9411-BB6A-CFE7-D07013AB1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42747"/>
              </p:ext>
            </p:extLst>
          </p:nvPr>
        </p:nvGraphicFramePr>
        <p:xfrm>
          <a:off x="2201632" y="1434069"/>
          <a:ext cx="14339454" cy="6048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818">
                  <a:extLst>
                    <a:ext uri="{9D8B030D-6E8A-4147-A177-3AD203B41FA5}">
                      <a16:colId xmlns:a16="http://schemas.microsoft.com/office/drawing/2014/main" val="783951357"/>
                    </a:ext>
                  </a:extLst>
                </a:gridCol>
                <a:gridCol w="4779818">
                  <a:extLst>
                    <a:ext uri="{9D8B030D-6E8A-4147-A177-3AD203B41FA5}">
                      <a16:colId xmlns:a16="http://schemas.microsoft.com/office/drawing/2014/main" val="1995211475"/>
                    </a:ext>
                  </a:extLst>
                </a:gridCol>
                <a:gridCol w="4779818">
                  <a:extLst>
                    <a:ext uri="{9D8B030D-6E8A-4147-A177-3AD203B41FA5}">
                      <a16:colId xmlns:a16="http://schemas.microsoft.com/office/drawing/2014/main" val="1301783367"/>
                    </a:ext>
                  </a:extLst>
                </a:gridCol>
              </a:tblGrid>
              <a:tr h="8333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Components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Tools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990441"/>
                  </a:ext>
                </a:extLst>
              </a:tr>
              <a:tr h="1176666">
                <a:tc>
                  <a:txBody>
                    <a:bodyPr/>
                    <a:lstStyle/>
                    <a:p>
                      <a:r>
                        <a:rPr lang="en-IN" sz="2400" dirty="0"/>
                        <a:t>Price Intelligence Engine (LSTM)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Forecasts pricing trends using historical time-series data.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LSTM, Facebook Prophet, ARIMA.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99256"/>
                  </a:ext>
                </a:extLst>
              </a:tr>
              <a:tr h="833320">
                <a:tc>
                  <a:txBody>
                    <a:bodyPr/>
                    <a:lstStyle/>
                    <a:p>
                      <a:r>
                        <a:rPr lang="en-IN" sz="2400" dirty="0"/>
                        <a:t>Vendor Optimization Engine.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Ranks vendors using performance, pricing, and risk metrics.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XGBoost, Neo4j (graph DB).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27964"/>
                  </a:ext>
                </a:extLst>
              </a:tr>
              <a:tr h="833320">
                <a:tc>
                  <a:txBody>
                    <a:bodyPr/>
                    <a:lstStyle/>
                    <a:p>
                      <a:r>
                        <a:rPr lang="en-IN" sz="2400" dirty="0"/>
                        <a:t>Negotiation Agent (Gen-AI)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GPT-4 agent automating supplier negotiation, fine-tuned with RL.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GPT-4, OpenAI API, LangChain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172752"/>
                  </a:ext>
                </a:extLst>
              </a:tr>
              <a:tr h="1538718">
                <a:tc>
                  <a:txBody>
                    <a:bodyPr/>
                    <a:lstStyle/>
                    <a:p>
                      <a:r>
                        <a:rPr lang="en-IN" sz="2400" dirty="0"/>
                        <a:t>Automated PO Generator.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Creates purchase orders based on AI insights and thresholds.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Python, OpenAI Function Calling (GPT-4)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544907"/>
                  </a:ext>
                </a:extLst>
              </a:tr>
              <a:tr h="833320">
                <a:tc>
                  <a:txBody>
                    <a:bodyPr/>
                    <a:lstStyle/>
                    <a:p>
                      <a:r>
                        <a:rPr lang="en-IN" sz="2400" dirty="0"/>
                        <a:t>Alert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Sends procurement alerts and recommendations to team.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Slack API, Microsoft Teams API, Twilio.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9925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DE5470-A041-792D-666E-84FBCE90C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95080"/>
              </p:ext>
            </p:extLst>
          </p:nvPr>
        </p:nvGraphicFramePr>
        <p:xfrm>
          <a:off x="2201632" y="7482733"/>
          <a:ext cx="143394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818">
                  <a:extLst>
                    <a:ext uri="{9D8B030D-6E8A-4147-A177-3AD203B41FA5}">
                      <a16:colId xmlns:a16="http://schemas.microsoft.com/office/drawing/2014/main" val="3176336326"/>
                    </a:ext>
                  </a:extLst>
                </a:gridCol>
                <a:gridCol w="4779818">
                  <a:extLst>
                    <a:ext uri="{9D8B030D-6E8A-4147-A177-3AD203B41FA5}">
                      <a16:colId xmlns:a16="http://schemas.microsoft.com/office/drawing/2014/main" val="2409003583"/>
                    </a:ext>
                  </a:extLst>
                </a:gridCol>
                <a:gridCol w="4779818">
                  <a:extLst>
                    <a:ext uri="{9D8B030D-6E8A-4147-A177-3AD203B41FA5}">
                      <a16:colId xmlns:a16="http://schemas.microsoft.com/office/drawing/2014/main" val="2313704234"/>
                    </a:ext>
                  </a:extLst>
                </a:gridCol>
              </a:tblGrid>
              <a:tr h="492336"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ERP System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u="none" dirty="0">
                          <a:solidFill>
                            <a:schemeClr val="tx1"/>
                          </a:solidFill>
                        </a:rPr>
                        <a:t>Final system of record for procurement actions (POs, invoices).</a:t>
                      </a:r>
                      <a:endParaRPr lang="en-IN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SAP, Oracle.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177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D51488-1A5C-9A4D-1204-9B241475D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36076"/>
              </p:ext>
            </p:extLst>
          </p:nvPr>
        </p:nvGraphicFramePr>
        <p:xfrm>
          <a:off x="2201632" y="8305693"/>
          <a:ext cx="1433945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818">
                  <a:extLst>
                    <a:ext uri="{9D8B030D-6E8A-4147-A177-3AD203B41FA5}">
                      <a16:colId xmlns:a16="http://schemas.microsoft.com/office/drawing/2014/main" val="3176336326"/>
                    </a:ext>
                  </a:extLst>
                </a:gridCol>
                <a:gridCol w="4779818">
                  <a:extLst>
                    <a:ext uri="{9D8B030D-6E8A-4147-A177-3AD203B41FA5}">
                      <a16:colId xmlns:a16="http://schemas.microsoft.com/office/drawing/2014/main" val="2409003583"/>
                    </a:ext>
                  </a:extLst>
                </a:gridCol>
                <a:gridCol w="4779818">
                  <a:extLst>
                    <a:ext uri="{9D8B030D-6E8A-4147-A177-3AD203B41FA5}">
                      <a16:colId xmlns:a16="http://schemas.microsoft.com/office/drawing/2014/main" val="2313704234"/>
                    </a:ext>
                  </a:extLst>
                </a:gridCol>
              </a:tblGrid>
              <a:tr h="492336"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Procurement Team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u="none" dirty="0">
                          <a:solidFill>
                            <a:schemeClr val="tx1"/>
                          </a:solidFill>
                        </a:rPr>
                        <a:t>Acts on alerts, reviews PO suggestions, interacts with negotiation agent</a:t>
                      </a:r>
                      <a:endParaRPr lang="en-IN" sz="24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Slack/Teams dashboards, Web UI, Streamlit UI .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17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02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2E3A-A8E8-E9F5-FD36-97C9B4C0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7036" y="4276431"/>
            <a:ext cx="9497291" cy="1785104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How to Train SAP 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Data for Procurement AI</a:t>
            </a:r>
            <a:r>
              <a:rPr lang="en-US" dirty="0">
                <a:solidFill>
                  <a:srgbClr val="0070C0"/>
                </a:solidFill>
              </a:rPr>
              <a:t>?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8BA60-8680-E72C-0166-83A947F25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84668"/>
            <a:ext cx="6005945" cy="9968630"/>
          </a:xfrm>
          <a:prstGeom prst="rect">
            <a:avLst/>
          </a:prstGeom>
        </p:spPr>
      </p:pic>
      <p:sp>
        <p:nvSpPr>
          <p:cNvPr id="7" name="Freeform 13">
            <a:extLst>
              <a:ext uri="{FF2B5EF4-FFF2-40B4-BE49-F238E27FC236}">
                <a16:creationId xmlns:a16="http://schemas.microsoft.com/office/drawing/2014/main" id="{96623CF4-844A-4EFE-AAB4-04DA3BA75289}"/>
              </a:ext>
            </a:extLst>
          </p:cNvPr>
          <p:cNvSpPr/>
          <p:nvPr/>
        </p:nvSpPr>
        <p:spPr>
          <a:xfrm>
            <a:off x="16541086" y="57609"/>
            <a:ext cx="1746914" cy="880591"/>
          </a:xfrm>
          <a:custGeom>
            <a:avLst/>
            <a:gdLst/>
            <a:ahLst/>
            <a:cxnLst/>
            <a:rect l="l" t="t" r="r" b="b"/>
            <a:pathLst>
              <a:path w="3240846" h="1523198">
                <a:moveTo>
                  <a:pt x="0" y="0"/>
                </a:moveTo>
                <a:lnTo>
                  <a:pt x="3240846" y="0"/>
                </a:lnTo>
                <a:lnTo>
                  <a:pt x="3240846" y="1523198"/>
                </a:lnTo>
                <a:lnTo>
                  <a:pt x="0" y="1523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2284F-45DC-298C-F69D-826089D75DED}"/>
              </a:ext>
            </a:extLst>
          </p:cNvPr>
          <p:cNvSpPr/>
          <p:nvPr/>
        </p:nvSpPr>
        <p:spPr>
          <a:xfrm>
            <a:off x="16541090" y="956425"/>
            <a:ext cx="1746914" cy="1590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BCBD-D811-1643-286B-1E546098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1056" y="4250948"/>
            <a:ext cx="7532708" cy="178510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Market Benchmarking Data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C413094E-4238-3189-B3F9-F846924E7E85}"/>
              </a:ext>
            </a:extLst>
          </p:cNvPr>
          <p:cNvSpPr/>
          <p:nvPr/>
        </p:nvSpPr>
        <p:spPr>
          <a:xfrm>
            <a:off x="16541086" y="57609"/>
            <a:ext cx="1746914" cy="880591"/>
          </a:xfrm>
          <a:custGeom>
            <a:avLst/>
            <a:gdLst/>
            <a:ahLst/>
            <a:cxnLst/>
            <a:rect l="l" t="t" r="r" b="b"/>
            <a:pathLst>
              <a:path w="3240846" h="1523198">
                <a:moveTo>
                  <a:pt x="0" y="0"/>
                </a:moveTo>
                <a:lnTo>
                  <a:pt x="3240846" y="0"/>
                </a:lnTo>
                <a:lnTo>
                  <a:pt x="3240846" y="1523198"/>
                </a:lnTo>
                <a:lnTo>
                  <a:pt x="0" y="1523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ECD08A-CAC7-90FE-FCC7-1F44D1A8F209}"/>
              </a:ext>
            </a:extLst>
          </p:cNvPr>
          <p:cNvSpPr/>
          <p:nvPr/>
        </p:nvSpPr>
        <p:spPr>
          <a:xfrm>
            <a:off x="16541090" y="956425"/>
            <a:ext cx="1746914" cy="1590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30FA70-4279-1AC3-D095-8EF3ABC7A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19" y="1231855"/>
            <a:ext cx="10088819" cy="782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51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6C867-B15F-D192-2C40-F676274BE04F}"/>
              </a:ext>
            </a:extLst>
          </p:cNvPr>
          <p:cNvSpPr txBox="1"/>
          <p:nvPr/>
        </p:nvSpPr>
        <p:spPr>
          <a:xfrm>
            <a:off x="1133856" y="1490160"/>
            <a:ext cx="146395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cs typeface="Calibri"/>
              </a:rPr>
              <a:t>This table outlines the SAP data integration process and key steps for implementing Generative AI into procurement.</a:t>
            </a:r>
          </a:p>
        </p:txBody>
      </p:sp>
      <p:graphicFrame>
        <p:nvGraphicFramePr>
          <p:cNvPr id="6" name="Table 0">
            <a:extLst>
              <a:ext uri="{FF2B5EF4-FFF2-40B4-BE49-F238E27FC236}">
                <a16:creationId xmlns:a16="http://schemas.microsoft.com/office/drawing/2014/main" id="{7E53DBBC-8AC1-861E-8A71-9BDA26BA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2304"/>
              </p:ext>
            </p:extLst>
          </p:nvPr>
        </p:nvGraphicFramePr>
        <p:xfrm>
          <a:off x="1371600" y="3054096"/>
          <a:ext cx="15544800" cy="5166360"/>
        </p:xfrm>
        <a:graphic>
          <a:graphicData uri="http://schemas.openxmlformats.org/drawingml/2006/table">
            <a:tbl>
              <a:tblPr/>
              <a:tblGrid>
                <a:gridCol w="77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Step</a:t>
                      </a:r>
                      <a:endParaRPr lang="en-US" sz="21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292608" marR="292608" marT="292608" marB="2926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F2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100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Description</a:t>
                      </a:r>
                      <a:endParaRPr lang="en-US" sz="21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292608" marR="292608" marT="292608" marB="2926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F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Data Extraction</a:t>
                      </a:r>
                      <a:endParaRPr lang="en-US" sz="21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2608" marR="292608" marT="292608" marB="2926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Extract raw procurement data from SAP tables (EKKO/EKPO, LFA1)</a:t>
                      </a:r>
                      <a:endParaRPr lang="en-US" sz="21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2608" marR="292608" marT="292608" marB="2926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2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Processing</a:t>
                      </a:r>
                      <a:endParaRPr lang="en-US" sz="21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2608" marR="292608" marT="292608" marB="2926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Process data with Generative AI for price benchmarking and risk analysis</a:t>
                      </a:r>
                      <a:endParaRPr lang="en-US" sz="21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2608" marR="292608" marT="292608" marB="2926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Model Training</a:t>
                      </a:r>
                      <a:endParaRPr lang="en-US" sz="21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2608" marR="292608" marT="292608" marB="2926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Train models using Machine Learning techniques</a:t>
                      </a:r>
                      <a:endParaRPr lang="en-US" sz="21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2608" marR="292608" marT="292608" marB="2926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529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Visualization</a:t>
                      </a:r>
                      <a:endParaRPr lang="en-US" sz="21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2608" marR="292608" marT="292608" marB="2926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Visualize insights with Power BI for informed procurement decisions</a:t>
                      </a:r>
                      <a:endParaRPr lang="en-US" sz="21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292608" marR="292608" marT="292608" marB="292608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DC8041A9-1EFA-7F44-7149-3C2F94F3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911" y="277305"/>
            <a:ext cx="10508177" cy="2739211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Segoi UI"/>
              </a:rPr>
              <a:t>Training SAP Data</a:t>
            </a:r>
            <a:br>
              <a:rPr lang="en-US" sz="6000" dirty="0">
                <a:solidFill>
                  <a:srgbClr val="0070C0"/>
                </a:solidFill>
                <a:latin typeface="Segoi UI"/>
              </a:rPr>
            </a:br>
            <a:br>
              <a:rPr lang="en-US" sz="6000" dirty="0">
                <a:solidFill>
                  <a:srgbClr val="0070C0"/>
                </a:solidFill>
                <a:latin typeface="Segoi UI"/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E400A99C-4BBD-8A76-7222-E36CF1B8BE19}"/>
              </a:ext>
            </a:extLst>
          </p:cNvPr>
          <p:cNvSpPr/>
          <p:nvPr/>
        </p:nvSpPr>
        <p:spPr>
          <a:xfrm>
            <a:off x="16541086" y="57609"/>
            <a:ext cx="1746914" cy="880591"/>
          </a:xfrm>
          <a:custGeom>
            <a:avLst/>
            <a:gdLst/>
            <a:ahLst/>
            <a:cxnLst/>
            <a:rect l="l" t="t" r="r" b="b"/>
            <a:pathLst>
              <a:path w="3240846" h="1523198">
                <a:moveTo>
                  <a:pt x="0" y="0"/>
                </a:moveTo>
                <a:lnTo>
                  <a:pt x="3240846" y="0"/>
                </a:lnTo>
                <a:lnTo>
                  <a:pt x="3240846" y="1523198"/>
                </a:lnTo>
                <a:lnTo>
                  <a:pt x="0" y="1523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93F2C-7D14-1011-3A17-87D2CA4D1680}"/>
              </a:ext>
            </a:extLst>
          </p:cNvPr>
          <p:cNvSpPr/>
          <p:nvPr/>
        </p:nvSpPr>
        <p:spPr>
          <a:xfrm>
            <a:off x="16541090" y="956425"/>
            <a:ext cx="1746914" cy="1590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dnight">
  <a:themeElements>
    <a:clrScheme name="Charcoal by APW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74151"/>
      </a:accent1>
      <a:accent2>
        <a:srgbClr val="6B7280"/>
      </a:accent2>
      <a:accent3>
        <a:srgbClr val="9CA3AF"/>
      </a:accent3>
      <a:accent4>
        <a:srgbClr val="F3F4F6"/>
      </a:accent4>
      <a:accent5>
        <a:srgbClr val="22D3EE"/>
      </a:accent5>
      <a:accent6>
        <a:srgbClr val="6E7889"/>
      </a:accent6>
      <a:hlink>
        <a:srgbClr val="467886"/>
      </a:hlink>
      <a:folHlink>
        <a:srgbClr val="96607D"/>
      </a:folHlink>
    </a:clrScheme>
    <a:fontScheme name="Custom 9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4A72CD5-2FFC-4017-A105-592F8117E10E}">
  <we:reference id="WA200005566" version="3.0.0.3" store="Omex" storeType="OMEX"/>
  <we:alternateReferences>
    <we:reference id="WA200005566" version="3.0.0.3" store="WA200005566" storeType="OMEX"/>
  </we:alternateReferences>
  <we:properties>
    <we:property name="theme" value="{&quot;name&quot;:&quot;Midnight&quot;,&quot;colorPalette&quot;:[&quot;0E2841&quot;,&quot;E8E8E8&quot;,&quot;374151&quot;,&quot;6B7280&quot;,&quot;9CA3AF&quot;,&quot;343A45&quot;,&quot;22D3EE&quot;,&quot;6E7889&quot;,&quot;467886&quot;,&quot;96607D&quot;],&quot;color&quot;:&quot;&quot;,&quot;isDefault&quot;:true,&quot;previewImages&quot;:[&quot;https://cpp.appsdowonders.com/assets/SlideTitle-midnight.png&quot;,&quot;https://cpp.appsdowonders.com/assets/SlideTextbox1V1-midnight.png&quot;,&quot;https://cpp.appsdowonders.com/assets/SlideTextbox3V1-midnight.png&quot;,&quot;https://cpp.appsdowonders.com/assets/SlideTable-midnight.png&quot;,&quot;https://cpp.appsdowonders.com/assets/SlideTimeline-midnight.png&quot;],&quot;previewAnimation&quot;:&quot;https://cpp.appsdowonders.com/assets/midnight-preview.gif&quot;,&quot;index&quot;:0}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815caf2-3f76-40eb-9184-31587b62596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63F09559B68488C0F10A923DEC2D6" ma:contentTypeVersion="14" ma:contentTypeDescription="Create a new document." ma:contentTypeScope="" ma:versionID="756a48ab110247fcfd5ad26b500c9f05">
  <xsd:schema xmlns:xsd="http://www.w3.org/2001/XMLSchema" xmlns:xs="http://www.w3.org/2001/XMLSchema" xmlns:p="http://schemas.microsoft.com/office/2006/metadata/properties" xmlns:ns3="e815caf2-3f76-40eb-9184-31587b625966" xmlns:ns4="3609a2c8-cf20-47ed-b78b-d84dab2c86b3" targetNamespace="http://schemas.microsoft.com/office/2006/metadata/properties" ma:root="true" ma:fieldsID="9f41bd55340e54d54267e197f0043ba6" ns3:_="" ns4:_="">
    <xsd:import namespace="e815caf2-3f76-40eb-9184-31587b625966"/>
    <xsd:import namespace="3609a2c8-cf20-47ed-b78b-d84dab2c86b3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15caf2-3f76-40eb-9184-31587b62596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9a2c8-cf20-47ed-b78b-d84dab2c86b3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78CC88-84E1-4420-B0DC-D6EC82548A13}">
  <ds:schemaRefs>
    <ds:schemaRef ds:uri="http://www.w3.org/XML/1998/namespace"/>
    <ds:schemaRef ds:uri="http://schemas.microsoft.com/office/2006/metadata/properties"/>
    <ds:schemaRef ds:uri="3609a2c8-cf20-47ed-b78b-d84dab2c86b3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815caf2-3f76-40eb-9184-31587b625966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5E46BBC-F0B2-45C9-AD76-46A6035383ED}">
  <ds:schemaRefs>
    <ds:schemaRef ds:uri="3609a2c8-cf20-47ed-b78b-d84dab2c86b3"/>
    <ds:schemaRef ds:uri="e815caf2-3f76-40eb-9184-31587b6259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CD4D58F-D9DD-40E4-8180-AF40513007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6069</TotalTime>
  <Words>992</Words>
  <Application>Microsoft Office PowerPoint</Application>
  <PresentationFormat>Custom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Bold</vt:lpstr>
      <vt:lpstr>Lucida Sans Unicode</vt:lpstr>
      <vt:lpstr>quote-cjk-patch</vt:lpstr>
      <vt:lpstr>Segoi UI</vt:lpstr>
      <vt:lpstr>Office Theme</vt:lpstr>
      <vt:lpstr>Midnight</vt:lpstr>
      <vt:lpstr>PowerPoint Presentation</vt:lpstr>
      <vt:lpstr>Outpacing the Competition: Generative AI for Next-Gen Procurement  How The Technology will Transform procurement as we know it</vt:lpstr>
      <vt:lpstr>Our Understanding of the Problem Statement</vt:lpstr>
      <vt:lpstr>Gen-AI Enabled Procurement Automation Architecture</vt:lpstr>
      <vt:lpstr>AI-solution components</vt:lpstr>
      <vt:lpstr>PowerPoint Presentation</vt:lpstr>
      <vt:lpstr>How to Train SAP  Data for Procurement AI?</vt:lpstr>
      <vt:lpstr>Market Benchmarking Data</vt:lpstr>
      <vt:lpstr>Training SAP Data  </vt:lpstr>
      <vt:lpstr>GenAI + SAP Integration  Blueprint </vt:lpstr>
      <vt:lpstr>PowerPoint Presentation</vt:lpstr>
      <vt:lpstr>Business Benefits &amp; KPIs </vt:lpstr>
      <vt:lpstr> Estimated timelines for Design, Build,  and Deployment</vt:lpstr>
      <vt:lpstr>My small solution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 Staffing Solutions</dc:title>
  <dc:creator>vivek sharma</dc:creator>
  <cp:keywords>DAFj4piHKiY,BADmL-KBSLY</cp:keywords>
  <cp:lastModifiedBy>Priyangshu Sarkar</cp:lastModifiedBy>
  <cp:revision>27</cp:revision>
  <dcterms:created xsi:type="dcterms:W3CDTF">2023-06-06T13:56:38Z</dcterms:created>
  <dcterms:modified xsi:type="dcterms:W3CDTF">2025-07-14T12:56:17Z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2023-06-06T00:00:00Z</vt:filetime>
  </property>
  <property fmtid="{D5CDD505-2E9C-101B-9397-08002B2CF9AE}" pid="3" name="Creator">
    <vt:lpwstr>Canva</vt:lpwstr>
  </property>
  <property fmtid="{D5CDD505-2E9C-101B-9397-08002B2CF9AE}" pid="4" name="LastSaved">
    <vt:filetime>2023-06-06T00:00:00Z</vt:filetime>
  </property>
  <property fmtid="{D5CDD505-2E9C-101B-9397-08002B2CF9AE}" pid="5" name="ContentTypeId">
    <vt:lpwstr>0x01010033A63F09559B68488C0F10A923DEC2D6</vt:lpwstr>
  </property>
</Properties>
</file>