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fr-FR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Explore &amp; </a:t>
            </a:r>
            <a:r>
              <a:rPr lang="fr-FR" sz="2000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Implement</a:t>
            </a:r>
            <a:r>
              <a:rPr lang="fr-FR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Image Augmentation Options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RSG32CU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Implementation of various techniques is done.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New </a:t>
            </a: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augmentation techniques are proposed.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08313"/>
            <a:ext cx="58677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want to explore more augmentation techniques which can give more impact with less number of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want to find the techniques which are adaptive to the model’s performance.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195158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During the time of previous monthly connect, we achieved accuracy of 80% on the test dataset (18000). Now, we achieve top accuracy of 93.37% on the test dataset of (22000).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With the proposed techniques, we are able to create more impact on the model with less number of images. 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Issue regarding selecting the right CNN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Selecting the right pipeline of the techniques as there are </a:t>
            </a:r>
            <a:r>
              <a:rPr lang="en-IN" sz="14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many combinations.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27-04-2023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165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Pavan Matcha</cp:lastModifiedBy>
  <cp:revision>59</cp:revision>
  <cp:lastPrinted>2019-06-27T12:08:24Z</cp:lastPrinted>
  <dcterms:created xsi:type="dcterms:W3CDTF">2019-04-12T08:37:01Z</dcterms:created>
  <dcterms:modified xsi:type="dcterms:W3CDTF">2023-04-27T04:38:49Z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