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8269-B482-34C6-C662-6E30DFF01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8360-BA64-3F5B-56B3-CE02FB15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9814-AB4C-D908-367A-A422E9E4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2291-8A2A-0608-C565-3C693D92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82F4-9FE1-428A-52FB-22988E2B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CE24-F481-659C-205B-01541CD2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6E95-C851-F2B4-0D56-BE65D2C4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0DA8-55F1-1388-7416-55D87854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77C3-C992-6491-2DCD-131EFA12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5691-BB2E-499A-88AA-561F48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1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3CACB-3AFE-5AF9-A9C7-FA4AE9ED7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266B-5EAB-6409-2B01-18448DF8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0570-124D-BE6A-CD4F-E613BE8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337C-EDE5-E204-B022-0622FAD1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AB94-5DAE-AB69-C7E7-0A4E7EAA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D8C4-2235-E27F-C9C0-4FF1DFD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D33E-BE3C-3938-9C02-49DEFBB6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1A81-5986-AD1C-5BBE-332EC8AF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9EDC-3887-1A87-25A1-AF46BF52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9811A-893F-3014-ED45-EE4866DC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2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83A2-FDED-7ED3-4D15-A7123710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0F16-4272-8937-99D9-A38D234A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F49E-1796-4B03-9B5C-240EAF2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506A-D98E-2845-EB28-DEBAA2A8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74A2-1699-24D8-C3CC-83EDF15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A1F1-9577-F395-0148-6A7F186D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B556-1DB3-748A-74AD-99A65723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467C3-63F3-913B-D15C-32C4F58C5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6AC13-BA52-EB04-81F4-278B7C31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46DD-5A56-D9B9-4638-1B27EF7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F36EE-F8BF-2DBE-6ABA-C6ACB0D1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E325-E5B0-A99A-242C-53667F9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105E-4893-E646-85A7-1C21CBE3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186E5-79EF-D365-6D0F-5A959C8C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B7875-578E-E6EA-79C2-5C249B67E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8B515-0E42-9DCC-41BC-0FF534BA4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891D2-4342-48A9-B269-CCFA91F8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91678-FD79-1F37-A877-ABA8D343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410AC-6386-2ACB-8C4D-91377160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7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FAB7-DD4D-4149-4B25-1D9413EB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B6CF9-DD20-DAB5-56BD-2192F4FA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1AB9D-F1B8-2C05-1308-677F14B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1375D-4DF8-0D01-6AAD-0CBDC79B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7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CE8BA-698F-9DAD-B7FC-7C7D3264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C75CA-A8BA-A037-B29B-CB92D4EC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680E-C113-0C17-AB1A-8E4914BE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2B6D-F274-236F-0BAD-25B728F6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0BD4-2397-D34C-4BC4-3FA76A57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ECF4D-1FC3-3770-8D04-E9BEA5BA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006E4-A968-BA78-5F0C-DE67B4FB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877D8-35DD-163B-ACB8-AC5BDA05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0A55-89D3-D4B2-6445-9978D479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ECCE-0AE4-5B79-5609-2D411241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52464-9ABC-17D0-6927-5ABD6F4A0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6B7AC-B962-6BC7-CBD1-A9AF922A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BC8A-5FEE-D988-117C-D26423F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7E6EC-3A3D-6C14-5361-86DBEEC3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62A8-D1FF-9B8C-4CF7-6B2F5079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FA8DE-83C5-067E-235D-05F30F69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FBB1A-26F1-00AC-7683-997AC526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726F-9CD9-CB13-D41C-925AED6F8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1AF5-2BF4-472E-AAA8-04D39E8E579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84A7-FB8B-121A-BFD1-F8D5DCC53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0A94-5C23-BA85-34F8-BC673B208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818F-3A95-453D-B1CB-B834515E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fr-FR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Explore &amp; </a:t>
            </a:r>
            <a:r>
              <a:rPr lang="fr-FR" sz="2000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Implement</a:t>
            </a:r>
            <a:r>
              <a:rPr lang="fr-FR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Image Augmentation Options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RSG32CU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Chandigarh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7602"/>
            <a:ext cx="5867778" cy="2149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6226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Thorough Literature review is done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Evaluation of performance of various model architectures on various augmentation techniques is done.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More analysis on combine effect on geometrical augmentation and colour augmentations.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Exploring other types of data generation through methods like GAN, Autoencoders.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More research on how to make the model invariant to transformations through sequential learning mechanism.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More research on using less number of augmentations to get impact of more.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2141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started with a accuracy of 74% on 4000 test images and now we are able to achieve accuracy of 80 % on 18000 test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trained in sequential manner is 30% more robust to various transformations rather than the non-sequential or shuffled models.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number of augmentation techniques are unlimited choosing right sequence is a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During experimentation, the time taken to train a model is concerning.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Making model robust to small variations in pixels is quite a challenge.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8668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27-03-2023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Matcha</dc:creator>
  <cp:lastModifiedBy>Pavan Matcha</cp:lastModifiedBy>
  <cp:revision>1</cp:revision>
  <dcterms:created xsi:type="dcterms:W3CDTF">2023-03-27T11:57:23Z</dcterms:created>
  <dcterms:modified xsi:type="dcterms:W3CDTF">2023-03-27T11:58:00Z</dcterms:modified>
</cp:coreProperties>
</file>